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Lst>
  <p:notesMasterIdLst>
    <p:notesMasterId r:id="rId13"/>
  </p:notesMasterIdLst>
  <p:handoutMasterIdLst>
    <p:handoutMasterId r:id="rId14"/>
  </p:handoutMasterIdLst>
  <p:sldIdLst>
    <p:sldId id="830" r:id="rId7"/>
    <p:sldId id="821" r:id="rId8"/>
    <p:sldId id="831" r:id="rId9"/>
    <p:sldId id="832" r:id="rId10"/>
    <p:sldId id="833" r:id="rId11"/>
    <p:sldId id="834" r:id="rId12"/>
  </p:sldIdLst>
  <p:sldSz cx="12192000" cy="6858000"/>
  <p:notesSz cx="6858000" cy="9144000"/>
  <p:embeddedFontLst>
    <p:embeddedFont>
      <p:font typeface="Myriad for Rabobank" panose="020B0604020202020204" charset="0"/>
      <p:regular r:id="rId15"/>
      <p:bold r:id="rId16"/>
      <p:italic r:id="rId17"/>
      <p:boldItalic r:id="rId18"/>
    </p:embeddedFont>
    <p:embeddedFont>
      <p:font typeface="Myriad for Rabobank Bd It" panose="020B0604020202020204" charset="0"/>
      <p:regular r:id="rId19"/>
      <p:bold r:id="rId20"/>
      <p:italic r:id="rId21"/>
      <p:boldItalic r:id="rId22"/>
    </p:embeddedFont>
    <p:embeddedFont>
      <p:font typeface="Myriad for Rabobank It" panose="020B0604020202020204" charset="0"/>
      <p:regular r:id="rId23"/>
      <p:bold r:id="rId24"/>
      <p:italic r:id="rId25"/>
      <p:boldItalic r:id="rId26"/>
    </p:embeddedFont>
    <p:embeddedFont>
      <p:font typeface="Myriad for Rabobank Lt" panose="020B0604020202020204" charset="0"/>
      <p:regular r:id="rId27"/>
      <p:bold r:id="rId28"/>
      <p:italic r:id="rId29"/>
      <p:boldItalic r:id="rId30"/>
    </p:embeddedFont>
    <p:embeddedFont>
      <p:font typeface="Myriad for Rabobank SBd" panose="020B0604020202020204" charset="0"/>
      <p:regular r:id="rId31"/>
      <p:bold r:id="rId32"/>
      <p:italic r:id="rId33"/>
      <p:boldItalic r:id="rId34"/>
    </p:embeddedFont>
    <p:embeddedFont>
      <p:font typeface="Myriad for Rabobank SBd It" panose="020B0604020202020204" charset="0"/>
      <p:regular r:id="rId35"/>
      <p:bold r:id="rId36"/>
      <p:italic r:id="rId37"/>
      <p:boldItalic r:id="rId38"/>
    </p:embeddedFont>
    <p:embeddedFont>
      <p:font typeface="Myriad Pro" panose="020B050303040302020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0"/>
    <a:srgbClr val="000FAA"/>
    <a:srgbClr val="0058FF"/>
    <a:srgbClr val="D8D9DA"/>
    <a:srgbClr val="E6E6E6"/>
    <a:srgbClr val="003EBC"/>
    <a:srgbClr val="34AD6C"/>
    <a:srgbClr val="F3F2F1"/>
    <a:srgbClr val="EFEFEF"/>
    <a:srgbClr val="0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60E53-7AC6-461F-824A-71353C1A5322}" v="27" dt="2023-04-07T01:04:34.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8" autoAdjust="0"/>
    <p:restoredTop sz="96327" autoAdjust="0"/>
  </p:normalViewPr>
  <p:slideViewPr>
    <p:cSldViewPr snapToGrid="0">
      <p:cViewPr>
        <p:scale>
          <a:sx n="75" d="100"/>
          <a:sy n="75" d="100"/>
        </p:scale>
        <p:origin x="648" y="6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4.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ys, B (Brecht) (Business Manager III)" userId="f0c14ff5-aa98-4919-8cfd-4bc2d31aed24" providerId="ADAL" clId="{1DD1E73E-A881-4055-961D-3C75B76A98ED}"/>
    <pc:docChg chg="custSel delSld modSld">
      <pc:chgData name="Nys, B (Brecht) (Business Manager III)" userId="f0c14ff5-aa98-4919-8cfd-4bc2d31aed24" providerId="ADAL" clId="{1DD1E73E-A881-4055-961D-3C75B76A98ED}" dt="2023-04-06T23:08:31.138" v="36" actId="20577"/>
      <pc:docMkLst>
        <pc:docMk/>
      </pc:docMkLst>
      <pc:sldChg chg="del">
        <pc:chgData name="Nys, B (Brecht) (Business Manager III)" userId="f0c14ff5-aa98-4919-8cfd-4bc2d31aed24" providerId="ADAL" clId="{1DD1E73E-A881-4055-961D-3C75B76A98ED}" dt="2023-04-06T23:06:24.620" v="11" actId="47"/>
        <pc:sldMkLst>
          <pc:docMk/>
          <pc:sldMk cId="1789068034" sldId="815"/>
        </pc:sldMkLst>
      </pc:sldChg>
      <pc:sldChg chg="del">
        <pc:chgData name="Nys, B (Brecht) (Business Manager III)" userId="f0c14ff5-aa98-4919-8cfd-4bc2d31aed24" providerId="ADAL" clId="{1DD1E73E-A881-4055-961D-3C75B76A98ED}" dt="2023-04-06T23:06:27.405" v="12" actId="47"/>
        <pc:sldMkLst>
          <pc:docMk/>
          <pc:sldMk cId="3401905049" sldId="827"/>
        </pc:sldMkLst>
      </pc:sldChg>
      <pc:sldChg chg="delSp modSp mod">
        <pc:chgData name="Nys, B (Brecht) (Business Manager III)" userId="f0c14ff5-aa98-4919-8cfd-4bc2d31aed24" providerId="ADAL" clId="{1DD1E73E-A881-4055-961D-3C75B76A98ED}" dt="2023-04-06T23:08:31.138" v="36" actId="20577"/>
        <pc:sldMkLst>
          <pc:docMk/>
          <pc:sldMk cId="1777398863" sldId="830"/>
        </pc:sldMkLst>
        <pc:spChg chg="mod">
          <ac:chgData name="Nys, B (Brecht) (Business Manager III)" userId="f0c14ff5-aa98-4919-8cfd-4bc2d31aed24" providerId="ADAL" clId="{1DD1E73E-A881-4055-961D-3C75B76A98ED}" dt="2023-04-06T23:08:25.536" v="29" actId="20577"/>
          <ac:spMkLst>
            <pc:docMk/>
            <pc:sldMk cId="1777398863" sldId="830"/>
            <ac:spMk id="6" creationId="{7A7ABC60-E318-4903-BC01-B1CAACC679D3}"/>
          </ac:spMkLst>
        </pc:spChg>
        <pc:spChg chg="mod">
          <ac:chgData name="Nys, B (Brecht) (Business Manager III)" userId="f0c14ff5-aa98-4919-8cfd-4bc2d31aed24" providerId="ADAL" clId="{1DD1E73E-A881-4055-961D-3C75B76A98ED}" dt="2023-04-06T23:08:31.138" v="36" actId="20577"/>
          <ac:spMkLst>
            <pc:docMk/>
            <pc:sldMk cId="1777398863" sldId="830"/>
            <ac:spMk id="8" creationId="{F6464A43-5B80-4854-9FC3-E00F515DC04B}"/>
          </ac:spMkLst>
        </pc:spChg>
        <pc:spChg chg="del">
          <ac:chgData name="Nys, B (Brecht) (Business Manager III)" userId="f0c14ff5-aa98-4919-8cfd-4bc2d31aed24" providerId="ADAL" clId="{1DD1E73E-A881-4055-961D-3C75B76A98ED}" dt="2023-04-06T23:06:39.278" v="24" actId="478"/>
          <ac:spMkLst>
            <pc:docMk/>
            <pc:sldMk cId="1777398863" sldId="830"/>
            <ac:spMk id="12" creationId="{0B64ED5A-1714-0F46-AFBB-75699C37FFE5}"/>
          </ac:spMkLst>
        </pc:spChg>
      </pc:sldChg>
      <pc:sldChg chg="del">
        <pc:chgData name="Nys, B (Brecht) (Business Manager III)" userId="f0c14ff5-aa98-4919-8cfd-4bc2d31aed24" providerId="ADAL" clId="{1DD1E73E-A881-4055-961D-3C75B76A98ED}" dt="2023-04-06T23:06:27.899" v="13" actId="47"/>
        <pc:sldMkLst>
          <pc:docMk/>
          <pc:sldMk cId="1534929746" sldId="848"/>
        </pc:sldMkLst>
      </pc:sldChg>
      <pc:sldChg chg="del">
        <pc:chgData name="Nys, B (Brecht) (Business Manager III)" userId="f0c14ff5-aa98-4919-8cfd-4bc2d31aed24" providerId="ADAL" clId="{1DD1E73E-A881-4055-961D-3C75B76A98ED}" dt="2023-04-06T23:06:18.472" v="6" actId="47"/>
        <pc:sldMkLst>
          <pc:docMk/>
          <pc:sldMk cId="3712177816" sldId="849"/>
        </pc:sldMkLst>
      </pc:sldChg>
      <pc:sldChg chg="del">
        <pc:chgData name="Nys, B (Brecht) (Business Manager III)" userId="f0c14ff5-aa98-4919-8cfd-4bc2d31aed24" providerId="ADAL" clId="{1DD1E73E-A881-4055-961D-3C75B76A98ED}" dt="2023-04-06T23:06:19.305" v="7" actId="47"/>
        <pc:sldMkLst>
          <pc:docMk/>
          <pc:sldMk cId="2915027552" sldId="851"/>
        </pc:sldMkLst>
      </pc:sldChg>
      <pc:sldChg chg="del">
        <pc:chgData name="Nys, B (Brecht) (Business Manager III)" userId="f0c14ff5-aa98-4919-8cfd-4bc2d31aed24" providerId="ADAL" clId="{1DD1E73E-A881-4055-961D-3C75B76A98ED}" dt="2023-04-06T23:06:13.270" v="0" actId="47"/>
        <pc:sldMkLst>
          <pc:docMk/>
          <pc:sldMk cId="2990188932" sldId="854"/>
        </pc:sldMkLst>
      </pc:sldChg>
      <pc:sldChg chg="del">
        <pc:chgData name="Nys, B (Brecht) (Business Manager III)" userId="f0c14ff5-aa98-4919-8cfd-4bc2d31aed24" providerId="ADAL" clId="{1DD1E73E-A881-4055-961D-3C75B76A98ED}" dt="2023-04-06T23:06:17.639" v="5" actId="47"/>
        <pc:sldMkLst>
          <pc:docMk/>
          <pc:sldMk cId="1644392480" sldId="856"/>
        </pc:sldMkLst>
      </pc:sldChg>
      <pc:sldChg chg="del">
        <pc:chgData name="Nys, B (Brecht) (Business Manager III)" userId="f0c14ff5-aa98-4919-8cfd-4bc2d31aed24" providerId="ADAL" clId="{1DD1E73E-A881-4055-961D-3C75B76A98ED}" dt="2023-04-06T23:06:16.308" v="4" actId="47"/>
        <pc:sldMkLst>
          <pc:docMk/>
          <pc:sldMk cId="1966983631" sldId="858"/>
        </pc:sldMkLst>
      </pc:sldChg>
      <pc:sldChg chg="del">
        <pc:chgData name="Nys, B (Brecht) (Business Manager III)" userId="f0c14ff5-aa98-4919-8cfd-4bc2d31aed24" providerId="ADAL" clId="{1DD1E73E-A881-4055-961D-3C75B76A98ED}" dt="2023-04-06T23:06:15.111" v="2" actId="47"/>
        <pc:sldMkLst>
          <pc:docMk/>
          <pc:sldMk cId="1743217131" sldId="860"/>
        </pc:sldMkLst>
      </pc:sldChg>
      <pc:sldChg chg="del">
        <pc:chgData name="Nys, B (Brecht) (Business Manager III)" userId="f0c14ff5-aa98-4919-8cfd-4bc2d31aed24" providerId="ADAL" clId="{1DD1E73E-A881-4055-961D-3C75B76A98ED}" dt="2023-04-06T23:06:15.757" v="3" actId="47"/>
        <pc:sldMkLst>
          <pc:docMk/>
          <pc:sldMk cId="4175084854" sldId="861"/>
        </pc:sldMkLst>
      </pc:sldChg>
      <pc:sldChg chg="del">
        <pc:chgData name="Nys, B (Brecht) (Business Manager III)" userId="f0c14ff5-aa98-4919-8cfd-4bc2d31aed24" providerId="ADAL" clId="{1DD1E73E-A881-4055-961D-3C75B76A98ED}" dt="2023-04-06T23:06:14.339" v="1" actId="47"/>
        <pc:sldMkLst>
          <pc:docMk/>
          <pc:sldMk cId="731767485" sldId="866"/>
        </pc:sldMkLst>
      </pc:sldChg>
      <pc:sldChg chg="del">
        <pc:chgData name="Nys, B (Brecht) (Business Manager III)" userId="f0c14ff5-aa98-4919-8cfd-4bc2d31aed24" providerId="ADAL" clId="{1DD1E73E-A881-4055-961D-3C75B76A98ED}" dt="2023-04-06T23:06:23.999" v="10" actId="47"/>
        <pc:sldMkLst>
          <pc:docMk/>
          <pc:sldMk cId="3025114966" sldId="868"/>
        </pc:sldMkLst>
      </pc:sldChg>
      <pc:sldChg chg="del">
        <pc:chgData name="Nys, B (Brecht) (Business Manager III)" userId="f0c14ff5-aa98-4919-8cfd-4bc2d31aed24" providerId="ADAL" clId="{1DD1E73E-A881-4055-961D-3C75B76A98ED}" dt="2023-04-06T23:06:23.450" v="9" actId="47"/>
        <pc:sldMkLst>
          <pc:docMk/>
          <pc:sldMk cId="1324420008" sldId="869"/>
        </pc:sldMkLst>
      </pc:sldChg>
      <pc:sldChg chg="del">
        <pc:chgData name="Nys, B (Brecht) (Business Manager III)" userId="f0c14ff5-aa98-4919-8cfd-4bc2d31aed24" providerId="ADAL" clId="{1DD1E73E-A881-4055-961D-3C75B76A98ED}" dt="2023-04-06T23:06:20.616" v="8" actId="47"/>
        <pc:sldMkLst>
          <pc:docMk/>
          <pc:sldMk cId="3267910868" sldId="870"/>
        </pc:sldMkLst>
      </pc:sldChg>
      <pc:sldChg chg="del">
        <pc:chgData name="Nys, B (Brecht) (Business Manager III)" userId="f0c14ff5-aa98-4919-8cfd-4bc2d31aed24" providerId="ADAL" clId="{1DD1E73E-A881-4055-961D-3C75B76A98ED}" dt="2023-04-06T23:06:28.619" v="14" actId="47"/>
        <pc:sldMkLst>
          <pc:docMk/>
          <pc:sldMk cId="269678020" sldId="871"/>
        </pc:sldMkLst>
      </pc:sldChg>
      <pc:sldChg chg="del">
        <pc:chgData name="Nys, B (Brecht) (Business Manager III)" userId="f0c14ff5-aa98-4919-8cfd-4bc2d31aed24" providerId="ADAL" clId="{1DD1E73E-A881-4055-961D-3C75B76A98ED}" dt="2023-04-06T23:06:29.045" v="15" actId="47"/>
        <pc:sldMkLst>
          <pc:docMk/>
          <pc:sldMk cId="1755271308" sldId="872"/>
        </pc:sldMkLst>
      </pc:sldChg>
      <pc:sldChg chg="del">
        <pc:chgData name="Nys, B (Brecht) (Business Manager III)" userId="f0c14ff5-aa98-4919-8cfd-4bc2d31aed24" providerId="ADAL" clId="{1DD1E73E-A881-4055-961D-3C75B76A98ED}" dt="2023-04-06T23:06:29.875" v="18" actId="47"/>
        <pc:sldMkLst>
          <pc:docMk/>
          <pc:sldMk cId="104000611" sldId="873"/>
        </pc:sldMkLst>
      </pc:sldChg>
      <pc:sldChg chg="del">
        <pc:chgData name="Nys, B (Brecht) (Business Manager III)" userId="f0c14ff5-aa98-4919-8cfd-4bc2d31aed24" providerId="ADAL" clId="{1DD1E73E-A881-4055-961D-3C75B76A98ED}" dt="2023-04-06T23:06:30.155" v="19" actId="47"/>
        <pc:sldMkLst>
          <pc:docMk/>
          <pc:sldMk cId="128001498" sldId="874"/>
        </pc:sldMkLst>
      </pc:sldChg>
      <pc:sldChg chg="del">
        <pc:chgData name="Nys, B (Brecht) (Business Manager III)" userId="f0c14ff5-aa98-4919-8cfd-4bc2d31aed24" providerId="ADAL" clId="{1DD1E73E-A881-4055-961D-3C75B76A98ED}" dt="2023-04-06T23:06:30.449" v="20" actId="47"/>
        <pc:sldMkLst>
          <pc:docMk/>
          <pc:sldMk cId="2889048366" sldId="875"/>
        </pc:sldMkLst>
      </pc:sldChg>
      <pc:sldChg chg="del">
        <pc:chgData name="Nys, B (Brecht) (Business Manager III)" userId="f0c14ff5-aa98-4919-8cfd-4bc2d31aed24" providerId="ADAL" clId="{1DD1E73E-A881-4055-961D-3C75B76A98ED}" dt="2023-04-06T23:06:30.845" v="21" actId="47"/>
        <pc:sldMkLst>
          <pc:docMk/>
          <pc:sldMk cId="1704515563" sldId="876"/>
        </pc:sldMkLst>
      </pc:sldChg>
      <pc:sldChg chg="del">
        <pc:chgData name="Nys, B (Brecht) (Business Manager III)" userId="f0c14ff5-aa98-4919-8cfd-4bc2d31aed24" providerId="ADAL" clId="{1DD1E73E-A881-4055-961D-3C75B76A98ED}" dt="2023-04-06T23:06:31.248" v="22" actId="47"/>
        <pc:sldMkLst>
          <pc:docMk/>
          <pc:sldMk cId="1844407147" sldId="877"/>
        </pc:sldMkLst>
      </pc:sldChg>
      <pc:sldChg chg="del">
        <pc:chgData name="Nys, B (Brecht) (Business Manager III)" userId="f0c14ff5-aa98-4919-8cfd-4bc2d31aed24" providerId="ADAL" clId="{1DD1E73E-A881-4055-961D-3C75B76A98ED}" dt="2023-04-06T23:06:29.324" v="16" actId="47"/>
        <pc:sldMkLst>
          <pc:docMk/>
          <pc:sldMk cId="3578949222" sldId="878"/>
        </pc:sldMkLst>
      </pc:sldChg>
      <pc:sldChg chg="del">
        <pc:chgData name="Nys, B (Brecht) (Business Manager III)" userId="f0c14ff5-aa98-4919-8cfd-4bc2d31aed24" providerId="ADAL" clId="{1DD1E73E-A881-4055-961D-3C75B76A98ED}" dt="2023-04-06T23:06:29.627" v="17" actId="47"/>
        <pc:sldMkLst>
          <pc:docMk/>
          <pc:sldMk cId="2710205468" sldId="879"/>
        </pc:sldMkLst>
      </pc:sldChg>
      <pc:sldChg chg="del">
        <pc:chgData name="Nys, B (Brecht) (Business Manager III)" userId="f0c14ff5-aa98-4919-8cfd-4bc2d31aed24" providerId="ADAL" clId="{1DD1E73E-A881-4055-961D-3C75B76A98ED}" dt="2023-04-06T23:06:31.954" v="23" actId="47"/>
        <pc:sldMkLst>
          <pc:docMk/>
          <pc:sldMk cId="79661503" sldId="881"/>
        </pc:sldMkLst>
      </pc:sldChg>
      <pc:sldMasterChg chg="delSldLayout">
        <pc:chgData name="Nys, B (Brecht) (Business Manager III)" userId="f0c14ff5-aa98-4919-8cfd-4bc2d31aed24" providerId="ADAL" clId="{1DD1E73E-A881-4055-961D-3C75B76A98ED}" dt="2023-04-06T23:06:31.954" v="23" actId="47"/>
        <pc:sldMasterMkLst>
          <pc:docMk/>
          <pc:sldMasterMk cId="2352157268" sldId="2147483648"/>
        </pc:sldMasterMkLst>
        <pc:sldLayoutChg chg="del">
          <pc:chgData name="Nys, B (Brecht) (Business Manager III)" userId="f0c14ff5-aa98-4919-8cfd-4bc2d31aed24" providerId="ADAL" clId="{1DD1E73E-A881-4055-961D-3C75B76A98ED}" dt="2023-04-06T23:06:20.616" v="8" actId="47"/>
          <pc:sldLayoutMkLst>
            <pc:docMk/>
            <pc:sldMasterMk cId="2352157268" sldId="2147483648"/>
            <pc:sldLayoutMk cId="149586876" sldId="2147483713"/>
          </pc:sldLayoutMkLst>
        </pc:sldLayoutChg>
        <pc:sldLayoutChg chg="del">
          <pc:chgData name="Nys, B (Brecht) (Business Manager III)" userId="f0c14ff5-aa98-4919-8cfd-4bc2d31aed24" providerId="ADAL" clId="{1DD1E73E-A881-4055-961D-3C75B76A98ED}" dt="2023-04-06T23:06:27.899" v="13" actId="47"/>
          <pc:sldLayoutMkLst>
            <pc:docMk/>
            <pc:sldMasterMk cId="2352157268" sldId="2147483648"/>
            <pc:sldLayoutMk cId="2532614621" sldId="2147483714"/>
          </pc:sldLayoutMkLst>
        </pc:sldLayoutChg>
        <pc:sldLayoutChg chg="del">
          <pc:chgData name="Nys, B (Brecht) (Business Manager III)" userId="f0c14ff5-aa98-4919-8cfd-4bc2d31aed24" providerId="ADAL" clId="{1DD1E73E-A881-4055-961D-3C75B76A98ED}" dt="2023-04-06T23:06:31.954" v="23" actId="47"/>
          <pc:sldLayoutMkLst>
            <pc:docMk/>
            <pc:sldMasterMk cId="2352157268" sldId="2147483648"/>
            <pc:sldLayoutMk cId="310632916" sldId="2147483715"/>
          </pc:sldLayoutMkLst>
        </pc:sldLayoutChg>
      </pc:sldMasterChg>
    </pc:docChg>
  </pc:docChgLst>
  <pc:docChgLst>
    <pc:chgData name="Brecht Nys" userId="8e187b20a541708e" providerId="LiveId" clId="{36D60E53-7AC6-461F-824A-71353C1A5322}"/>
    <pc:docChg chg="undo custSel addSld delSld modSld modMainMaster">
      <pc:chgData name="Brecht Nys" userId="8e187b20a541708e" providerId="LiveId" clId="{36D60E53-7AC6-461F-824A-71353C1A5322}" dt="2023-04-07T01:04:39" v="1263" actId="1076"/>
      <pc:docMkLst>
        <pc:docMk/>
      </pc:docMkLst>
      <pc:sldChg chg="addSp delSp modSp mod">
        <pc:chgData name="Brecht Nys" userId="8e187b20a541708e" providerId="LiveId" clId="{36D60E53-7AC6-461F-824A-71353C1A5322}" dt="2023-04-07T01:04:26.656" v="1260" actId="12789"/>
        <pc:sldMkLst>
          <pc:docMk/>
          <pc:sldMk cId="3483934314" sldId="821"/>
        </pc:sldMkLst>
        <pc:spChg chg="mod">
          <ac:chgData name="Brecht Nys" userId="8e187b20a541708e" providerId="LiveId" clId="{36D60E53-7AC6-461F-824A-71353C1A5322}" dt="2023-04-07T00:26:36.231" v="118" actId="5793"/>
          <ac:spMkLst>
            <pc:docMk/>
            <pc:sldMk cId="3483934314" sldId="821"/>
            <ac:spMk id="2" creationId="{00000000-0000-0000-0000-000000000000}"/>
          </ac:spMkLst>
        </pc:spChg>
        <pc:spChg chg="add mod">
          <ac:chgData name="Brecht Nys" userId="8e187b20a541708e" providerId="LiveId" clId="{36D60E53-7AC6-461F-824A-71353C1A5322}" dt="2023-04-07T01:04:05.167" v="1256" actId="12788"/>
          <ac:spMkLst>
            <pc:docMk/>
            <pc:sldMk cId="3483934314" sldId="821"/>
            <ac:spMk id="3" creationId="{907196DC-5EE3-6096-0D3D-0036808A5DE5}"/>
          </ac:spMkLst>
        </pc:spChg>
        <pc:spChg chg="del">
          <ac:chgData name="Brecht Nys" userId="8e187b20a541708e" providerId="LiveId" clId="{36D60E53-7AC6-461F-824A-71353C1A5322}" dt="2023-04-07T00:25:47.280" v="76" actId="478"/>
          <ac:spMkLst>
            <pc:docMk/>
            <pc:sldMk cId="3483934314" sldId="821"/>
            <ac:spMk id="4" creationId="{00000000-0000-0000-0000-000000000000}"/>
          </ac:spMkLst>
        </pc:spChg>
        <pc:spChg chg="del">
          <ac:chgData name="Brecht Nys" userId="8e187b20a541708e" providerId="LiveId" clId="{36D60E53-7AC6-461F-824A-71353C1A5322}" dt="2023-04-07T00:25:47.280" v="76" actId="478"/>
          <ac:spMkLst>
            <pc:docMk/>
            <pc:sldMk cId="3483934314" sldId="821"/>
            <ac:spMk id="5" creationId="{5D6F806C-E25D-48BD-B13B-96933E76FFAE}"/>
          </ac:spMkLst>
        </pc:spChg>
        <pc:spChg chg="add mod">
          <ac:chgData name="Brecht Nys" userId="8e187b20a541708e" providerId="LiveId" clId="{36D60E53-7AC6-461F-824A-71353C1A5322}" dt="2023-04-07T01:04:09.099" v="1257" actId="12788"/>
          <ac:spMkLst>
            <pc:docMk/>
            <pc:sldMk cId="3483934314" sldId="821"/>
            <ac:spMk id="6" creationId="{EA9D07E0-A5C6-86C9-3B2A-69EA97E6B596}"/>
          </ac:spMkLst>
        </pc:spChg>
        <pc:spChg chg="add mod">
          <ac:chgData name="Brecht Nys" userId="8e187b20a541708e" providerId="LiveId" clId="{36D60E53-7AC6-461F-824A-71353C1A5322}" dt="2023-04-07T01:04:14.871" v="1258" actId="12788"/>
          <ac:spMkLst>
            <pc:docMk/>
            <pc:sldMk cId="3483934314" sldId="821"/>
            <ac:spMk id="7" creationId="{3B86108A-7AF6-C128-3538-E3129D1F76F6}"/>
          </ac:spMkLst>
        </pc:spChg>
        <pc:spChg chg="add mod">
          <ac:chgData name="Brecht Nys" userId="8e187b20a541708e" providerId="LiveId" clId="{36D60E53-7AC6-461F-824A-71353C1A5322}" dt="2023-04-07T01:04:19.186" v="1259" actId="12788"/>
          <ac:spMkLst>
            <pc:docMk/>
            <pc:sldMk cId="3483934314" sldId="821"/>
            <ac:spMk id="8" creationId="{7C259A82-2B28-B7A5-116E-6429B8DC1E00}"/>
          </ac:spMkLst>
        </pc:spChg>
        <pc:spChg chg="add mod">
          <ac:chgData name="Brecht Nys" userId="8e187b20a541708e" providerId="LiveId" clId="{36D60E53-7AC6-461F-824A-71353C1A5322}" dt="2023-04-07T00:49:55.142" v="1036" actId="1036"/>
          <ac:spMkLst>
            <pc:docMk/>
            <pc:sldMk cId="3483934314" sldId="821"/>
            <ac:spMk id="9" creationId="{98A78A18-825E-C595-B308-29F28B0C2017}"/>
          </ac:spMkLst>
        </pc:spChg>
        <pc:spChg chg="add mod">
          <ac:chgData name="Brecht Nys" userId="8e187b20a541708e" providerId="LiveId" clId="{36D60E53-7AC6-461F-824A-71353C1A5322}" dt="2023-04-07T00:59:28.472" v="1216" actId="20577"/>
          <ac:spMkLst>
            <pc:docMk/>
            <pc:sldMk cId="3483934314" sldId="821"/>
            <ac:spMk id="10" creationId="{69C24F2A-80FB-A4C8-4845-7634C6D7F389}"/>
          </ac:spMkLst>
        </pc:spChg>
        <pc:spChg chg="add del mod">
          <ac:chgData name="Brecht Nys" userId="8e187b20a541708e" providerId="LiveId" clId="{36D60E53-7AC6-461F-824A-71353C1A5322}" dt="2023-04-07T00:38:07.489" v="204"/>
          <ac:spMkLst>
            <pc:docMk/>
            <pc:sldMk cId="3483934314" sldId="821"/>
            <ac:spMk id="12" creationId="{89A14161-53CF-E7B4-E4E2-5890C3A7C201}"/>
          </ac:spMkLst>
        </pc:spChg>
        <pc:spChg chg="add mod">
          <ac:chgData name="Brecht Nys" userId="8e187b20a541708e" providerId="LiveId" clId="{36D60E53-7AC6-461F-824A-71353C1A5322}" dt="2023-04-07T00:49:55.142" v="1036" actId="1036"/>
          <ac:spMkLst>
            <pc:docMk/>
            <pc:sldMk cId="3483934314" sldId="821"/>
            <ac:spMk id="14" creationId="{DCB9BDD5-A700-4E32-2871-F20697599D28}"/>
          </ac:spMkLst>
        </pc:spChg>
        <pc:spChg chg="add mod">
          <ac:chgData name="Brecht Nys" userId="8e187b20a541708e" providerId="LiveId" clId="{36D60E53-7AC6-461F-824A-71353C1A5322}" dt="2023-04-07T00:49:55.142" v="1036" actId="1036"/>
          <ac:spMkLst>
            <pc:docMk/>
            <pc:sldMk cId="3483934314" sldId="821"/>
            <ac:spMk id="15" creationId="{13B68796-0446-361E-2749-848866C53D7E}"/>
          </ac:spMkLst>
        </pc:spChg>
        <pc:spChg chg="add mod">
          <ac:chgData name="Brecht Nys" userId="8e187b20a541708e" providerId="LiveId" clId="{36D60E53-7AC6-461F-824A-71353C1A5322}" dt="2023-04-07T00:49:55.142" v="1036" actId="1036"/>
          <ac:spMkLst>
            <pc:docMk/>
            <pc:sldMk cId="3483934314" sldId="821"/>
            <ac:spMk id="16" creationId="{6636AB43-34F2-5A6F-CCC1-352568226909}"/>
          </ac:spMkLst>
        </pc:spChg>
        <pc:spChg chg="add mod">
          <ac:chgData name="Brecht Nys" userId="8e187b20a541708e" providerId="LiveId" clId="{36D60E53-7AC6-461F-824A-71353C1A5322}" dt="2023-04-07T00:57:19.103" v="1215" actId="1036"/>
          <ac:spMkLst>
            <pc:docMk/>
            <pc:sldMk cId="3483934314" sldId="821"/>
            <ac:spMk id="17" creationId="{76FB6254-5555-D084-7C16-D7ED2802050A}"/>
          </ac:spMkLst>
        </pc:spChg>
        <pc:spChg chg="add mod">
          <ac:chgData name="Brecht Nys" userId="8e187b20a541708e" providerId="LiveId" clId="{36D60E53-7AC6-461F-824A-71353C1A5322}" dt="2023-04-07T01:02:18.416" v="1222" actId="1076"/>
          <ac:spMkLst>
            <pc:docMk/>
            <pc:sldMk cId="3483934314" sldId="821"/>
            <ac:spMk id="18" creationId="{CE08E418-6377-B2AF-7447-B8BCFA277450}"/>
          </ac:spMkLst>
        </pc:spChg>
        <pc:spChg chg="add mod">
          <ac:chgData name="Brecht Nys" userId="8e187b20a541708e" providerId="LiveId" clId="{36D60E53-7AC6-461F-824A-71353C1A5322}" dt="2023-04-07T00:57:19.103" v="1215" actId="1036"/>
          <ac:spMkLst>
            <pc:docMk/>
            <pc:sldMk cId="3483934314" sldId="821"/>
            <ac:spMk id="19" creationId="{4A5C37BD-0855-3F66-8F29-24140BB80B28}"/>
          </ac:spMkLst>
        </pc:spChg>
        <pc:spChg chg="add del">
          <ac:chgData name="Brecht Nys" userId="8e187b20a541708e" providerId="LiveId" clId="{36D60E53-7AC6-461F-824A-71353C1A5322}" dt="2023-04-07T01:03:35.061" v="1232"/>
          <ac:spMkLst>
            <pc:docMk/>
            <pc:sldMk cId="3483934314" sldId="821"/>
            <ac:spMk id="23" creationId="{31E4E512-19CD-A74B-1769-3789FFEFCF16}"/>
          </ac:spMkLst>
        </pc:spChg>
        <pc:spChg chg="del">
          <ac:chgData name="Brecht Nys" userId="8e187b20a541708e" providerId="LiveId" clId="{36D60E53-7AC6-461F-824A-71353C1A5322}" dt="2023-04-07T00:25:47.280" v="76" actId="478"/>
          <ac:spMkLst>
            <pc:docMk/>
            <pc:sldMk cId="3483934314" sldId="821"/>
            <ac:spMk id="552" creationId="{00000000-0000-0000-0000-000000000000}"/>
          </ac:spMkLst>
        </pc:spChg>
        <pc:spChg chg="del">
          <ac:chgData name="Brecht Nys" userId="8e187b20a541708e" providerId="LiveId" clId="{36D60E53-7AC6-461F-824A-71353C1A5322}" dt="2023-04-07T00:25:47.280" v="76" actId="478"/>
          <ac:spMkLst>
            <pc:docMk/>
            <pc:sldMk cId="3483934314" sldId="821"/>
            <ac:spMk id="557" creationId="{00000000-0000-0000-0000-000000000000}"/>
          </ac:spMkLst>
        </pc:spChg>
        <pc:spChg chg="del">
          <ac:chgData name="Brecht Nys" userId="8e187b20a541708e" providerId="LiveId" clId="{36D60E53-7AC6-461F-824A-71353C1A5322}" dt="2023-04-07T00:25:47.280" v="76" actId="478"/>
          <ac:spMkLst>
            <pc:docMk/>
            <pc:sldMk cId="3483934314" sldId="821"/>
            <ac:spMk id="558" creationId="{00000000-0000-0000-0000-000000000000}"/>
          </ac:spMkLst>
        </pc:spChg>
        <pc:spChg chg="del">
          <ac:chgData name="Brecht Nys" userId="8e187b20a541708e" providerId="LiveId" clId="{36D60E53-7AC6-461F-824A-71353C1A5322}" dt="2023-04-07T00:25:47.280" v="76" actId="478"/>
          <ac:spMkLst>
            <pc:docMk/>
            <pc:sldMk cId="3483934314" sldId="821"/>
            <ac:spMk id="563" creationId="{00000000-0000-0000-0000-000000000000}"/>
          </ac:spMkLst>
        </pc:spChg>
        <pc:spChg chg="del">
          <ac:chgData name="Brecht Nys" userId="8e187b20a541708e" providerId="LiveId" clId="{36D60E53-7AC6-461F-824A-71353C1A5322}" dt="2023-04-07T00:25:47.280" v="76" actId="478"/>
          <ac:spMkLst>
            <pc:docMk/>
            <pc:sldMk cId="3483934314" sldId="821"/>
            <ac:spMk id="564" creationId="{00000000-0000-0000-0000-000000000000}"/>
          </ac:spMkLst>
        </pc:spChg>
        <pc:spChg chg="del">
          <ac:chgData name="Brecht Nys" userId="8e187b20a541708e" providerId="LiveId" clId="{36D60E53-7AC6-461F-824A-71353C1A5322}" dt="2023-04-07T00:25:47.280" v="76" actId="478"/>
          <ac:spMkLst>
            <pc:docMk/>
            <pc:sldMk cId="3483934314" sldId="821"/>
            <ac:spMk id="565" creationId="{00000000-0000-0000-0000-000000000000}"/>
          </ac:spMkLst>
        </pc:spChg>
        <pc:spChg chg="del">
          <ac:chgData name="Brecht Nys" userId="8e187b20a541708e" providerId="LiveId" clId="{36D60E53-7AC6-461F-824A-71353C1A5322}" dt="2023-04-07T00:25:47.280" v="76" actId="478"/>
          <ac:spMkLst>
            <pc:docMk/>
            <pc:sldMk cId="3483934314" sldId="821"/>
            <ac:spMk id="566" creationId="{00000000-0000-0000-0000-000000000000}"/>
          </ac:spMkLst>
        </pc:spChg>
        <pc:spChg chg="del">
          <ac:chgData name="Brecht Nys" userId="8e187b20a541708e" providerId="LiveId" clId="{36D60E53-7AC6-461F-824A-71353C1A5322}" dt="2023-04-07T00:25:47.280" v="76" actId="478"/>
          <ac:spMkLst>
            <pc:docMk/>
            <pc:sldMk cId="3483934314" sldId="821"/>
            <ac:spMk id="568" creationId="{00000000-0000-0000-0000-000000000000}"/>
          </ac:spMkLst>
        </pc:spChg>
        <pc:spChg chg="del">
          <ac:chgData name="Brecht Nys" userId="8e187b20a541708e" providerId="LiveId" clId="{36D60E53-7AC6-461F-824A-71353C1A5322}" dt="2023-04-07T00:25:47.280" v="76" actId="478"/>
          <ac:spMkLst>
            <pc:docMk/>
            <pc:sldMk cId="3483934314" sldId="821"/>
            <ac:spMk id="569" creationId="{00000000-0000-0000-0000-000000000000}"/>
          </ac:spMkLst>
        </pc:spChg>
        <pc:spChg chg="del">
          <ac:chgData name="Brecht Nys" userId="8e187b20a541708e" providerId="LiveId" clId="{36D60E53-7AC6-461F-824A-71353C1A5322}" dt="2023-04-07T00:25:47.280" v="76" actId="478"/>
          <ac:spMkLst>
            <pc:docMk/>
            <pc:sldMk cId="3483934314" sldId="821"/>
            <ac:spMk id="570" creationId="{00000000-0000-0000-0000-000000000000}"/>
          </ac:spMkLst>
        </pc:spChg>
        <pc:spChg chg="del">
          <ac:chgData name="Brecht Nys" userId="8e187b20a541708e" providerId="LiveId" clId="{36D60E53-7AC6-461F-824A-71353C1A5322}" dt="2023-04-07T00:25:47.280" v="76" actId="478"/>
          <ac:spMkLst>
            <pc:docMk/>
            <pc:sldMk cId="3483934314" sldId="821"/>
            <ac:spMk id="579" creationId="{00000000-0000-0000-0000-000000000000}"/>
          </ac:spMkLst>
        </pc:spChg>
        <pc:spChg chg="del">
          <ac:chgData name="Brecht Nys" userId="8e187b20a541708e" providerId="LiveId" clId="{36D60E53-7AC6-461F-824A-71353C1A5322}" dt="2023-04-07T00:25:47.280" v="76" actId="478"/>
          <ac:spMkLst>
            <pc:docMk/>
            <pc:sldMk cId="3483934314" sldId="821"/>
            <ac:spMk id="580" creationId="{00000000-0000-0000-0000-000000000000}"/>
          </ac:spMkLst>
        </pc:spChg>
        <pc:spChg chg="del">
          <ac:chgData name="Brecht Nys" userId="8e187b20a541708e" providerId="LiveId" clId="{36D60E53-7AC6-461F-824A-71353C1A5322}" dt="2023-04-07T00:25:47.280" v="76" actId="478"/>
          <ac:spMkLst>
            <pc:docMk/>
            <pc:sldMk cId="3483934314" sldId="821"/>
            <ac:spMk id="581" creationId="{00000000-0000-0000-0000-000000000000}"/>
          </ac:spMkLst>
        </pc:spChg>
        <pc:spChg chg="del">
          <ac:chgData name="Brecht Nys" userId="8e187b20a541708e" providerId="LiveId" clId="{36D60E53-7AC6-461F-824A-71353C1A5322}" dt="2023-04-07T00:25:47.280" v="76" actId="478"/>
          <ac:spMkLst>
            <pc:docMk/>
            <pc:sldMk cId="3483934314" sldId="821"/>
            <ac:spMk id="582" creationId="{00000000-0000-0000-0000-000000000000}"/>
          </ac:spMkLst>
        </pc:spChg>
        <pc:spChg chg="del">
          <ac:chgData name="Brecht Nys" userId="8e187b20a541708e" providerId="LiveId" clId="{36D60E53-7AC6-461F-824A-71353C1A5322}" dt="2023-04-07T00:25:47.280" v="76" actId="478"/>
          <ac:spMkLst>
            <pc:docMk/>
            <pc:sldMk cId="3483934314" sldId="821"/>
            <ac:spMk id="583" creationId="{00000000-0000-0000-0000-000000000000}"/>
          </ac:spMkLst>
        </pc:spChg>
        <pc:spChg chg="del">
          <ac:chgData name="Brecht Nys" userId="8e187b20a541708e" providerId="LiveId" clId="{36D60E53-7AC6-461F-824A-71353C1A5322}" dt="2023-04-07T00:25:47.280" v="76" actId="478"/>
          <ac:spMkLst>
            <pc:docMk/>
            <pc:sldMk cId="3483934314" sldId="821"/>
            <ac:spMk id="584" creationId="{00000000-0000-0000-0000-000000000000}"/>
          </ac:spMkLst>
        </pc:spChg>
        <pc:spChg chg="del">
          <ac:chgData name="Brecht Nys" userId="8e187b20a541708e" providerId="LiveId" clId="{36D60E53-7AC6-461F-824A-71353C1A5322}" dt="2023-04-07T00:25:47.280" v="76" actId="478"/>
          <ac:spMkLst>
            <pc:docMk/>
            <pc:sldMk cId="3483934314" sldId="821"/>
            <ac:spMk id="585" creationId="{00000000-0000-0000-0000-000000000000}"/>
          </ac:spMkLst>
        </pc:spChg>
        <pc:spChg chg="del">
          <ac:chgData name="Brecht Nys" userId="8e187b20a541708e" providerId="LiveId" clId="{36D60E53-7AC6-461F-824A-71353C1A5322}" dt="2023-04-07T00:25:47.280" v="76" actId="478"/>
          <ac:spMkLst>
            <pc:docMk/>
            <pc:sldMk cId="3483934314" sldId="821"/>
            <ac:spMk id="586" creationId="{00000000-0000-0000-0000-000000000000}"/>
          </ac:spMkLst>
        </pc:spChg>
        <pc:spChg chg="del">
          <ac:chgData name="Brecht Nys" userId="8e187b20a541708e" providerId="LiveId" clId="{36D60E53-7AC6-461F-824A-71353C1A5322}" dt="2023-04-07T00:25:47.280" v="76" actId="478"/>
          <ac:spMkLst>
            <pc:docMk/>
            <pc:sldMk cId="3483934314" sldId="821"/>
            <ac:spMk id="587" creationId="{00000000-0000-0000-0000-000000000000}"/>
          </ac:spMkLst>
        </pc:spChg>
        <pc:spChg chg="del">
          <ac:chgData name="Brecht Nys" userId="8e187b20a541708e" providerId="LiveId" clId="{36D60E53-7AC6-461F-824A-71353C1A5322}" dt="2023-04-07T00:25:47.280" v="76" actId="478"/>
          <ac:spMkLst>
            <pc:docMk/>
            <pc:sldMk cId="3483934314" sldId="821"/>
            <ac:spMk id="588" creationId="{00000000-0000-0000-0000-000000000000}"/>
          </ac:spMkLst>
        </pc:spChg>
        <pc:spChg chg="del">
          <ac:chgData name="Brecht Nys" userId="8e187b20a541708e" providerId="LiveId" clId="{36D60E53-7AC6-461F-824A-71353C1A5322}" dt="2023-04-07T00:25:47.280" v="76" actId="478"/>
          <ac:spMkLst>
            <pc:docMk/>
            <pc:sldMk cId="3483934314" sldId="821"/>
            <ac:spMk id="589" creationId="{00000000-0000-0000-0000-000000000000}"/>
          </ac:spMkLst>
        </pc:spChg>
        <pc:spChg chg="del">
          <ac:chgData name="Brecht Nys" userId="8e187b20a541708e" providerId="LiveId" clId="{36D60E53-7AC6-461F-824A-71353C1A5322}" dt="2023-04-07T00:25:47.280" v="76" actId="478"/>
          <ac:spMkLst>
            <pc:docMk/>
            <pc:sldMk cId="3483934314" sldId="821"/>
            <ac:spMk id="590" creationId="{00000000-0000-0000-0000-000000000000}"/>
          </ac:spMkLst>
        </pc:spChg>
        <pc:spChg chg="del">
          <ac:chgData name="Brecht Nys" userId="8e187b20a541708e" providerId="LiveId" clId="{36D60E53-7AC6-461F-824A-71353C1A5322}" dt="2023-04-07T00:25:47.280" v="76" actId="478"/>
          <ac:spMkLst>
            <pc:docMk/>
            <pc:sldMk cId="3483934314" sldId="821"/>
            <ac:spMk id="591" creationId="{00000000-0000-0000-0000-000000000000}"/>
          </ac:spMkLst>
        </pc:spChg>
        <pc:spChg chg="del">
          <ac:chgData name="Brecht Nys" userId="8e187b20a541708e" providerId="LiveId" clId="{36D60E53-7AC6-461F-824A-71353C1A5322}" dt="2023-04-07T00:25:47.280" v="76" actId="478"/>
          <ac:spMkLst>
            <pc:docMk/>
            <pc:sldMk cId="3483934314" sldId="821"/>
            <ac:spMk id="592" creationId="{00000000-0000-0000-0000-000000000000}"/>
          </ac:spMkLst>
        </pc:spChg>
        <pc:spChg chg="del">
          <ac:chgData name="Brecht Nys" userId="8e187b20a541708e" providerId="LiveId" clId="{36D60E53-7AC6-461F-824A-71353C1A5322}" dt="2023-04-07T00:25:47.280" v="76" actId="478"/>
          <ac:spMkLst>
            <pc:docMk/>
            <pc:sldMk cId="3483934314" sldId="821"/>
            <ac:spMk id="593" creationId="{00000000-0000-0000-0000-000000000000}"/>
          </ac:spMkLst>
        </pc:spChg>
        <pc:spChg chg="del">
          <ac:chgData name="Brecht Nys" userId="8e187b20a541708e" providerId="LiveId" clId="{36D60E53-7AC6-461F-824A-71353C1A5322}" dt="2023-04-07T00:25:47.280" v="76" actId="478"/>
          <ac:spMkLst>
            <pc:docMk/>
            <pc:sldMk cId="3483934314" sldId="821"/>
            <ac:spMk id="594" creationId="{00000000-0000-0000-0000-000000000000}"/>
          </ac:spMkLst>
        </pc:spChg>
        <pc:grpChg chg="del">
          <ac:chgData name="Brecht Nys" userId="8e187b20a541708e" providerId="LiveId" clId="{36D60E53-7AC6-461F-824A-71353C1A5322}" dt="2023-04-07T00:25:47.280" v="76" actId="478"/>
          <ac:grpSpMkLst>
            <pc:docMk/>
            <pc:sldMk cId="3483934314" sldId="821"/>
            <ac:grpSpMk id="279" creationId="{C23DDF45-90EF-4B3A-A3C7-6146029E5583}"/>
          </ac:grpSpMkLst>
        </pc:grpChg>
        <pc:picChg chg="add del">
          <ac:chgData name="Brecht Nys" userId="8e187b20a541708e" providerId="LiveId" clId="{36D60E53-7AC6-461F-824A-71353C1A5322}" dt="2023-04-07T00:38:05.318" v="202"/>
          <ac:picMkLst>
            <pc:docMk/>
            <pc:sldMk cId="3483934314" sldId="821"/>
            <ac:picMk id="11" creationId="{F17F0FF2-0A8E-0335-13C8-4B9DE09D2F3D}"/>
          </ac:picMkLst>
        </pc:picChg>
        <pc:picChg chg="add mod">
          <ac:chgData name="Brecht Nys" userId="8e187b20a541708e" providerId="LiveId" clId="{36D60E53-7AC6-461F-824A-71353C1A5322}" dt="2023-04-07T01:04:26.656" v="1260" actId="12789"/>
          <ac:picMkLst>
            <pc:docMk/>
            <pc:sldMk cId="3483934314" sldId="821"/>
            <ac:picMk id="13" creationId="{E42525A9-8A87-0030-B929-1964E1BE0E1B}"/>
          </ac:picMkLst>
        </pc:picChg>
        <pc:picChg chg="add mod">
          <ac:chgData name="Brecht Nys" userId="8e187b20a541708e" providerId="LiveId" clId="{36D60E53-7AC6-461F-824A-71353C1A5322}" dt="2023-04-07T01:04:26.656" v="1260" actId="12789"/>
          <ac:picMkLst>
            <pc:docMk/>
            <pc:sldMk cId="3483934314" sldId="821"/>
            <ac:picMk id="20" creationId="{214981DB-E871-049C-E78A-18094843428C}"/>
          </ac:picMkLst>
        </pc:picChg>
        <pc:picChg chg="add mod">
          <ac:chgData name="Brecht Nys" userId="8e187b20a541708e" providerId="LiveId" clId="{36D60E53-7AC6-461F-824A-71353C1A5322}" dt="2023-04-07T01:04:26.656" v="1260" actId="12789"/>
          <ac:picMkLst>
            <pc:docMk/>
            <pc:sldMk cId="3483934314" sldId="821"/>
            <ac:picMk id="21" creationId="{A91BB158-B157-4A2E-4E1A-8F9EDC314196}"/>
          </ac:picMkLst>
        </pc:picChg>
        <pc:picChg chg="add del mod">
          <ac:chgData name="Brecht Nys" userId="8e187b20a541708e" providerId="LiveId" clId="{36D60E53-7AC6-461F-824A-71353C1A5322}" dt="2023-04-07T01:03:47.055" v="1252" actId="478"/>
          <ac:picMkLst>
            <pc:docMk/>
            <pc:sldMk cId="3483934314" sldId="821"/>
            <ac:picMk id="22" creationId="{B44EBC3A-50E4-58B1-0F45-6BDFCCBC62ED}"/>
          </ac:picMkLst>
        </pc:picChg>
        <pc:picChg chg="add mod">
          <ac:chgData name="Brecht Nys" userId="8e187b20a541708e" providerId="LiveId" clId="{36D60E53-7AC6-461F-824A-71353C1A5322}" dt="2023-04-07T01:04:26.656" v="1260" actId="12789"/>
          <ac:picMkLst>
            <pc:docMk/>
            <pc:sldMk cId="3483934314" sldId="821"/>
            <ac:picMk id="24" creationId="{97CFDB34-EFE0-9925-FA6A-D553E5A0816B}"/>
          </ac:picMkLst>
        </pc:picChg>
        <pc:picChg chg="del">
          <ac:chgData name="Brecht Nys" userId="8e187b20a541708e" providerId="LiveId" clId="{36D60E53-7AC6-461F-824A-71353C1A5322}" dt="2023-04-07T00:25:47.280" v="76" actId="478"/>
          <ac:picMkLst>
            <pc:docMk/>
            <pc:sldMk cId="3483934314" sldId="821"/>
            <ac:picMk id="551" creationId="{00000000-0000-0000-0000-000000000000}"/>
          </ac:picMkLst>
        </pc:picChg>
        <pc:picChg chg="del">
          <ac:chgData name="Brecht Nys" userId="8e187b20a541708e" providerId="LiveId" clId="{36D60E53-7AC6-461F-824A-71353C1A5322}" dt="2023-04-07T00:25:47.280" v="76" actId="478"/>
          <ac:picMkLst>
            <pc:docMk/>
            <pc:sldMk cId="3483934314" sldId="821"/>
            <ac:picMk id="553" creationId="{00000000-0000-0000-0000-000000000000}"/>
          </ac:picMkLst>
        </pc:picChg>
        <pc:picChg chg="del">
          <ac:chgData name="Brecht Nys" userId="8e187b20a541708e" providerId="LiveId" clId="{36D60E53-7AC6-461F-824A-71353C1A5322}" dt="2023-04-07T00:25:47.280" v="76" actId="478"/>
          <ac:picMkLst>
            <pc:docMk/>
            <pc:sldMk cId="3483934314" sldId="821"/>
            <ac:picMk id="554" creationId="{00000000-0000-0000-0000-000000000000}"/>
          </ac:picMkLst>
        </pc:picChg>
        <pc:cxnChg chg="del">
          <ac:chgData name="Brecht Nys" userId="8e187b20a541708e" providerId="LiveId" clId="{36D60E53-7AC6-461F-824A-71353C1A5322}" dt="2023-04-07T00:25:47.280" v="76" actId="478"/>
          <ac:cxnSpMkLst>
            <pc:docMk/>
            <pc:sldMk cId="3483934314" sldId="821"/>
            <ac:cxnSpMk id="560"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61"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4"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5"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6"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7" creationId="{00000000-0000-0000-0000-000000000000}"/>
          </ac:cxnSpMkLst>
        </pc:cxnChg>
        <pc:cxnChg chg="del">
          <ac:chgData name="Brecht Nys" userId="8e187b20a541708e" providerId="LiveId" clId="{36D60E53-7AC6-461F-824A-71353C1A5322}" dt="2023-04-07T00:25:47.280" v="76" actId="478"/>
          <ac:cxnSpMkLst>
            <pc:docMk/>
            <pc:sldMk cId="3483934314" sldId="821"/>
            <ac:cxnSpMk id="578" creationId="{00000000-0000-0000-0000-000000000000}"/>
          </ac:cxnSpMkLst>
        </pc:cxnChg>
      </pc:sldChg>
      <pc:sldChg chg="addSp delSp modSp mod">
        <pc:chgData name="Brecht Nys" userId="8e187b20a541708e" providerId="LiveId" clId="{36D60E53-7AC6-461F-824A-71353C1A5322}" dt="2023-04-07T00:54:09.281" v="1111" actId="20577"/>
        <pc:sldMkLst>
          <pc:docMk/>
          <pc:sldMk cId="1777398863" sldId="830"/>
        </pc:sldMkLst>
        <pc:spChg chg="mod">
          <ac:chgData name="Brecht Nys" userId="8e187b20a541708e" providerId="LiveId" clId="{36D60E53-7AC6-461F-824A-71353C1A5322}" dt="2023-04-07T00:15:21.992" v="33" actId="14100"/>
          <ac:spMkLst>
            <pc:docMk/>
            <pc:sldMk cId="1777398863" sldId="830"/>
            <ac:spMk id="6" creationId="{7A7ABC60-E318-4903-BC01-B1CAACC679D3}"/>
          </ac:spMkLst>
        </pc:spChg>
        <pc:spChg chg="mod">
          <ac:chgData name="Brecht Nys" userId="8e187b20a541708e" providerId="LiveId" clId="{36D60E53-7AC6-461F-824A-71353C1A5322}" dt="2023-04-07T00:54:09.281" v="1111" actId="20577"/>
          <ac:spMkLst>
            <pc:docMk/>
            <pc:sldMk cId="1777398863" sldId="830"/>
            <ac:spMk id="8" creationId="{F6464A43-5B80-4854-9FC3-E00F515DC04B}"/>
          </ac:spMkLst>
        </pc:spChg>
        <pc:picChg chg="add mod ord">
          <ac:chgData name="Brecht Nys" userId="8e187b20a541708e" providerId="LiveId" clId="{36D60E53-7AC6-461F-824A-71353C1A5322}" dt="2023-04-07T00:13:33.580" v="13" actId="14100"/>
          <ac:picMkLst>
            <pc:docMk/>
            <pc:sldMk cId="1777398863" sldId="830"/>
            <ac:picMk id="3" creationId="{AE95D994-DD8F-BEA3-20A4-0A0D6414E408}"/>
          </ac:picMkLst>
        </pc:picChg>
        <pc:picChg chg="del">
          <ac:chgData name="Brecht Nys" userId="8e187b20a541708e" providerId="LiveId" clId="{36D60E53-7AC6-461F-824A-71353C1A5322}" dt="2023-04-07T00:12:50.014" v="7" actId="478"/>
          <ac:picMkLst>
            <pc:docMk/>
            <pc:sldMk cId="1777398863" sldId="830"/>
            <ac:picMk id="9" creationId="{0821F026-0BD5-4DE9-BBDB-D17E4B52F070}"/>
          </ac:picMkLst>
        </pc:picChg>
      </pc:sldChg>
      <pc:sldChg chg="delSp del mod">
        <pc:chgData name="Brecht Nys" userId="8e187b20a541708e" providerId="LiveId" clId="{36D60E53-7AC6-461F-824A-71353C1A5322}" dt="2023-04-07T00:24:00.476" v="68" actId="47"/>
        <pc:sldMkLst>
          <pc:docMk/>
          <pc:sldMk cId="815535048" sldId="831"/>
        </pc:sldMkLst>
        <pc:spChg chg="del">
          <ac:chgData name="Brecht Nys" userId="8e187b20a541708e" providerId="LiveId" clId="{36D60E53-7AC6-461F-824A-71353C1A5322}" dt="2023-04-07T00:11:23.022" v="2" actId="478"/>
          <ac:spMkLst>
            <pc:docMk/>
            <pc:sldMk cId="815535048" sldId="831"/>
            <ac:spMk id="6" creationId="{3BEB52CA-C942-4BCC-BE6E-4459164E1E84}"/>
          </ac:spMkLst>
        </pc:spChg>
      </pc:sldChg>
      <pc:sldChg chg="delSp modSp add mod">
        <pc:chgData name="Brecht Nys" userId="8e187b20a541708e" providerId="LiveId" clId="{36D60E53-7AC6-461F-824A-71353C1A5322}" dt="2023-04-07T01:02:41.329" v="1226" actId="14100"/>
        <pc:sldMkLst>
          <pc:docMk/>
          <pc:sldMk cId="3028581465" sldId="831"/>
        </pc:sldMkLst>
        <pc:spChg chg="mod">
          <ac:chgData name="Brecht Nys" userId="8e187b20a541708e" providerId="LiveId" clId="{36D60E53-7AC6-461F-824A-71353C1A5322}" dt="2023-04-07T00:50:47.511" v="1057" actId="20577"/>
          <ac:spMkLst>
            <pc:docMk/>
            <pc:sldMk cId="3028581465" sldId="831"/>
            <ac:spMk id="2" creationId="{00000000-0000-0000-0000-000000000000}"/>
          </ac:spMkLst>
        </pc:spChg>
        <pc:spChg chg="del mod">
          <ac:chgData name="Brecht Nys" userId="8e187b20a541708e" providerId="LiveId" clId="{36D60E53-7AC6-461F-824A-71353C1A5322}" dt="2023-04-07T00:51:10.501" v="1066" actId="478"/>
          <ac:spMkLst>
            <pc:docMk/>
            <pc:sldMk cId="3028581465" sldId="831"/>
            <ac:spMk id="3" creationId="{907196DC-5EE3-6096-0D3D-0036808A5DE5}"/>
          </ac:spMkLst>
        </pc:spChg>
        <pc:spChg chg="del">
          <ac:chgData name="Brecht Nys" userId="8e187b20a541708e" providerId="LiveId" clId="{36D60E53-7AC6-461F-824A-71353C1A5322}" dt="2023-04-07T00:50:50.775" v="1058" actId="478"/>
          <ac:spMkLst>
            <pc:docMk/>
            <pc:sldMk cId="3028581465" sldId="831"/>
            <ac:spMk id="6" creationId="{EA9D07E0-A5C6-86C9-3B2A-69EA97E6B596}"/>
          </ac:spMkLst>
        </pc:spChg>
        <pc:spChg chg="del">
          <ac:chgData name="Brecht Nys" userId="8e187b20a541708e" providerId="LiveId" clId="{36D60E53-7AC6-461F-824A-71353C1A5322}" dt="2023-04-07T00:50:50.775" v="1058" actId="478"/>
          <ac:spMkLst>
            <pc:docMk/>
            <pc:sldMk cId="3028581465" sldId="831"/>
            <ac:spMk id="7" creationId="{3B86108A-7AF6-C128-3538-E3129D1F76F6}"/>
          </ac:spMkLst>
        </pc:spChg>
        <pc:spChg chg="del">
          <ac:chgData name="Brecht Nys" userId="8e187b20a541708e" providerId="LiveId" clId="{36D60E53-7AC6-461F-824A-71353C1A5322}" dt="2023-04-07T00:50:50.775" v="1058" actId="478"/>
          <ac:spMkLst>
            <pc:docMk/>
            <pc:sldMk cId="3028581465" sldId="831"/>
            <ac:spMk id="8" creationId="{7C259A82-2B28-B7A5-116E-6429B8DC1E00}"/>
          </ac:spMkLst>
        </pc:spChg>
        <pc:spChg chg="del mod">
          <ac:chgData name="Brecht Nys" userId="8e187b20a541708e" providerId="LiveId" clId="{36D60E53-7AC6-461F-824A-71353C1A5322}" dt="2023-04-07T00:51:12.653" v="1067" actId="478"/>
          <ac:spMkLst>
            <pc:docMk/>
            <pc:sldMk cId="3028581465" sldId="831"/>
            <ac:spMk id="9" creationId="{98A78A18-825E-C595-B308-29F28B0C2017}"/>
          </ac:spMkLst>
        </pc:spChg>
        <pc:spChg chg="mod">
          <ac:chgData name="Brecht Nys" userId="8e187b20a541708e" providerId="LiveId" clId="{36D60E53-7AC6-461F-824A-71353C1A5322}" dt="2023-04-07T01:02:41.329" v="1226" actId="14100"/>
          <ac:spMkLst>
            <pc:docMk/>
            <pc:sldMk cId="3028581465" sldId="831"/>
            <ac:spMk id="10" creationId="{69C24F2A-80FB-A4C8-4845-7634C6D7F389}"/>
          </ac:spMkLst>
        </pc:spChg>
        <pc:spChg chg="del">
          <ac:chgData name="Brecht Nys" userId="8e187b20a541708e" providerId="LiveId" clId="{36D60E53-7AC6-461F-824A-71353C1A5322}" dt="2023-04-07T00:50:50.775" v="1058" actId="478"/>
          <ac:spMkLst>
            <pc:docMk/>
            <pc:sldMk cId="3028581465" sldId="831"/>
            <ac:spMk id="14" creationId="{DCB9BDD5-A700-4E32-2871-F20697599D28}"/>
          </ac:spMkLst>
        </pc:spChg>
        <pc:spChg chg="del">
          <ac:chgData name="Brecht Nys" userId="8e187b20a541708e" providerId="LiveId" clId="{36D60E53-7AC6-461F-824A-71353C1A5322}" dt="2023-04-07T00:50:50.775" v="1058" actId="478"/>
          <ac:spMkLst>
            <pc:docMk/>
            <pc:sldMk cId="3028581465" sldId="831"/>
            <ac:spMk id="15" creationId="{13B68796-0446-361E-2749-848866C53D7E}"/>
          </ac:spMkLst>
        </pc:spChg>
        <pc:spChg chg="del">
          <ac:chgData name="Brecht Nys" userId="8e187b20a541708e" providerId="LiveId" clId="{36D60E53-7AC6-461F-824A-71353C1A5322}" dt="2023-04-07T00:50:50.775" v="1058" actId="478"/>
          <ac:spMkLst>
            <pc:docMk/>
            <pc:sldMk cId="3028581465" sldId="831"/>
            <ac:spMk id="16" creationId="{6636AB43-34F2-5A6F-CCC1-352568226909}"/>
          </ac:spMkLst>
        </pc:spChg>
        <pc:spChg chg="del">
          <ac:chgData name="Brecht Nys" userId="8e187b20a541708e" providerId="LiveId" clId="{36D60E53-7AC6-461F-824A-71353C1A5322}" dt="2023-04-07T00:50:50.775" v="1058" actId="478"/>
          <ac:spMkLst>
            <pc:docMk/>
            <pc:sldMk cId="3028581465" sldId="831"/>
            <ac:spMk id="17" creationId="{76FB6254-5555-D084-7C16-D7ED2802050A}"/>
          </ac:spMkLst>
        </pc:spChg>
        <pc:spChg chg="del">
          <ac:chgData name="Brecht Nys" userId="8e187b20a541708e" providerId="LiveId" clId="{36D60E53-7AC6-461F-824A-71353C1A5322}" dt="2023-04-07T00:50:50.775" v="1058" actId="478"/>
          <ac:spMkLst>
            <pc:docMk/>
            <pc:sldMk cId="3028581465" sldId="831"/>
            <ac:spMk id="18" creationId="{CE08E418-6377-B2AF-7447-B8BCFA277450}"/>
          </ac:spMkLst>
        </pc:spChg>
        <pc:spChg chg="del">
          <ac:chgData name="Brecht Nys" userId="8e187b20a541708e" providerId="LiveId" clId="{36D60E53-7AC6-461F-824A-71353C1A5322}" dt="2023-04-07T00:50:50.775" v="1058" actId="478"/>
          <ac:spMkLst>
            <pc:docMk/>
            <pc:sldMk cId="3028581465" sldId="831"/>
            <ac:spMk id="19" creationId="{4A5C37BD-0855-3F66-8F29-24140BB80B28}"/>
          </ac:spMkLst>
        </pc:spChg>
        <pc:picChg chg="mod">
          <ac:chgData name="Brecht Nys" userId="8e187b20a541708e" providerId="LiveId" clId="{36D60E53-7AC6-461F-824A-71353C1A5322}" dt="2023-04-07T00:51:08.583" v="1065" actId="1076"/>
          <ac:picMkLst>
            <pc:docMk/>
            <pc:sldMk cId="3028581465" sldId="831"/>
            <ac:picMk id="13" creationId="{E42525A9-8A87-0030-B929-1964E1BE0E1B}"/>
          </ac:picMkLst>
        </pc:picChg>
        <pc:picChg chg="del">
          <ac:chgData name="Brecht Nys" userId="8e187b20a541708e" providerId="LiveId" clId="{36D60E53-7AC6-461F-824A-71353C1A5322}" dt="2023-04-07T00:50:50.775" v="1058" actId="478"/>
          <ac:picMkLst>
            <pc:docMk/>
            <pc:sldMk cId="3028581465" sldId="831"/>
            <ac:picMk id="20" creationId="{214981DB-E871-049C-E78A-18094843428C}"/>
          </ac:picMkLst>
        </pc:picChg>
        <pc:picChg chg="del">
          <ac:chgData name="Brecht Nys" userId="8e187b20a541708e" providerId="LiveId" clId="{36D60E53-7AC6-461F-824A-71353C1A5322}" dt="2023-04-07T00:50:50.775" v="1058" actId="478"/>
          <ac:picMkLst>
            <pc:docMk/>
            <pc:sldMk cId="3028581465" sldId="831"/>
            <ac:picMk id="21" creationId="{A91BB158-B157-4A2E-4E1A-8F9EDC314196}"/>
          </ac:picMkLst>
        </pc:picChg>
        <pc:picChg chg="del">
          <ac:chgData name="Brecht Nys" userId="8e187b20a541708e" providerId="LiveId" clId="{36D60E53-7AC6-461F-824A-71353C1A5322}" dt="2023-04-07T00:50:50.775" v="1058" actId="478"/>
          <ac:picMkLst>
            <pc:docMk/>
            <pc:sldMk cId="3028581465" sldId="831"/>
            <ac:picMk id="22" creationId="{B44EBC3A-50E4-58B1-0F45-6BDFCCBC62ED}"/>
          </ac:picMkLst>
        </pc:picChg>
      </pc:sldChg>
      <pc:sldChg chg="addSp delSp modSp add mod">
        <pc:chgData name="Brecht Nys" userId="8e187b20a541708e" providerId="LiveId" clId="{36D60E53-7AC6-461F-824A-71353C1A5322}" dt="2023-04-07T01:04:39" v="1263" actId="1076"/>
        <pc:sldMkLst>
          <pc:docMk/>
          <pc:sldMk cId="1481987114" sldId="832"/>
        </pc:sldMkLst>
        <pc:spChg chg="mod">
          <ac:chgData name="Brecht Nys" userId="8e187b20a541708e" providerId="LiveId" clId="{36D60E53-7AC6-461F-824A-71353C1A5322}" dt="2023-04-07T00:51:46.837" v="1080"/>
          <ac:spMkLst>
            <pc:docMk/>
            <pc:sldMk cId="1481987114" sldId="832"/>
            <ac:spMk id="2" creationId="{00000000-0000-0000-0000-000000000000}"/>
          </ac:spMkLst>
        </pc:spChg>
        <pc:spChg chg="mod">
          <ac:chgData name="Brecht Nys" userId="8e187b20a541708e" providerId="LiveId" clId="{36D60E53-7AC6-461F-824A-71353C1A5322}" dt="2023-04-07T01:02:45.836" v="1227" actId="403"/>
          <ac:spMkLst>
            <pc:docMk/>
            <pc:sldMk cId="1481987114" sldId="832"/>
            <ac:spMk id="10" creationId="{69C24F2A-80FB-A4C8-4845-7634C6D7F389}"/>
          </ac:spMkLst>
        </pc:spChg>
        <pc:picChg chg="add del mod">
          <ac:chgData name="Brecht Nys" userId="8e187b20a541708e" providerId="LiveId" clId="{36D60E53-7AC6-461F-824A-71353C1A5322}" dt="2023-04-07T01:04:36.194" v="1262" actId="478"/>
          <ac:picMkLst>
            <pc:docMk/>
            <pc:sldMk cId="1481987114" sldId="832"/>
            <ac:picMk id="3" creationId="{08B588F8-3A95-CD4B-DA4E-D85A6DD8F3E0}"/>
          </ac:picMkLst>
        </pc:picChg>
        <pc:picChg chg="add mod">
          <ac:chgData name="Brecht Nys" userId="8e187b20a541708e" providerId="LiveId" clId="{36D60E53-7AC6-461F-824A-71353C1A5322}" dt="2023-04-07T01:04:39" v="1263" actId="1076"/>
          <ac:picMkLst>
            <pc:docMk/>
            <pc:sldMk cId="1481987114" sldId="832"/>
            <ac:picMk id="4" creationId="{CFF355B1-4A95-EED8-2227-5CCA777D442A}"/>
          </ac:picMkLst>
        </pc:picChg>
        <pc:picChg chg="del">
          <ac:chgData name="Brecht Nys" userId="8e187b20a541708e" providerId="LiveId" clId="{36D60E53-7AC6-461F-824A-71353C1A5322}" dt="2023-04-07T00:51:59.495" v="1083" actId="478"/>
          <ac:picMkLst>
            <pc:docMk/>
            <pc:sldMk cId="1481987114" sldId="832"/>
            <ac:picMk id="13" creationId="{E42525A9-8A87-0030-B929-1964E1BE0E1B}"/>
          </ac:picMkLst>
        </pc:picChg>
      </pc:sldChg>
      <pc:sldChg chg="addSp delSp modSp add mod">
        <pc:chgData name="Brecht Nys" userId="8e187b20a541708e" providerId="LiveId" clId="{36D60E53-7AC6-461F-824A-71353C1A5322}" dt="2023-04-07T01:02:51.252" v="1228" actId="403"/>
        <pc:sldMkLst>
          <pc:docMk/>
          <pc:sldMk cId="801080244" sldId="833"/>
        </pc:sldMkLst>
        <pc:spChg chg="mod">
          <ac:chgData name="Brecht Nys" userId="8e187b20a541708e" providerId="LiveId" clId="{36D60E53-7AC6-461F-824A-71353C1A5322}" dt="2023-04-07T00:52:25.860" v="1087"/>
          <ac:spMkLst>
            <pc:docMk/>
            <pc:sldMk cId="801080244" sldId="833"/>
            <ac:spMk id="2" creationId="{00000000-0000-0000-0000-000000000000}"/>
          </ac:spMkLst>
        </pc:spChg>
        <pc:spChg chg="mod">
          <ac:chgData name="Brecht Nys" userId="8e187b20a541708e" providerId="LiveId" clId="{36D60E53-7AC6-461F-824A-71353C1A5322}" dt="2023-04-07T01:02:51.252" v="1228" actId="403"/>
          <ac:spMkLst>
            <pc:docMk/>
            <pc:sldMk cId="801080244" sldId="833"/>
            <ac:spMk id="10" creationId="{69C24F2A-80FB-A4C8-4845-7634C6D7F389}"/>
          </ac:spMkLst>
        </pc:spChg>
        <pc:picChg chg="del">
          <ac:chgData name="Brecht Nys" userId="8e187b20a541708e" providerId="LiveId" clId="{36D60E53-7AC6-461F-824A-71353C1A5322}" dt="2023-04-07T00:52:51.605" v="1093" actId="478"/>
          <ac:picMkLst>
            <pc:docMk/>
            <pc:sldMk cId="801080244" sldId="833"/>
            <ac:picMk id="3" creationId="{08B588F8-3A95-CD4B-DA4E-D85A6DD8F3E0}"/>
          </ac:picMkLst>
        </pc:picChg>
        <pc:picChg chg="add mod">
          <ac:chgData name="Brecht Nys" userId="8e187b20a541708e" providerId="LiveId" clId="{36D60E53-7AC6-461F-824A-71353C1A5322}" dt="2023-04-07T00:52:53.559" v="1094" actId="1076"/>
          <ac:picMkLst>
            <pc:docMk/>
            <pc:sldMk cId="801080244" sldId="833"/>
            <ac:picMk id="4" creationId="{BBD01265-22C2-D44C-6CFD-21EC775D8082}"/>
          </ac:picMkLst>
        </pc:picChg>
      </pc:sldChg>
      <pc:sldChg chg="addSp delSp modSp add mod">
        <pc:chgData name="Brecht Nys" userId="8e187b20a541708e" providerId="LiveId" clId="{36D60E53-7AC6-461F-824A-71353C1A5322}" dt="2023-04-07T01:03:11.299" v="1230" actId="403"/>
        <pc:sldMkLst>
          <pc:docMk/>
          <pc:sldMk cId="1984546389" sldId="834"/>
        </pc:sldMkLst>
        <pc:spChg chg="mod">
          <ac:chgData name="Brecht Nys" userId="8e187b20a541708e" providerId="LiveId" clId="{36D60E53-7AC6-461F-824A-71353C1A5322}" dt="2023-04-07T00:53:10.853" v="1096"/>
          <ac:spMkLst>
            <pc:docMk/>
            <pc:sldMk cId="1984546389" sldId="834"/>
            <ac:spMk id="2" creationId="{00000000-0000-0000-0000-000000000000}"/>
          </ac:spMkLst>
        </pc:spChg>
        <pc:spChg chg="mod">
          <ac:chgData name="Brecht Nys" userId="8e187b20a541708e" providerId="LiveId" clId="{36D60E53-7AC6-461F-824A-71353C1A5322}" dt="2023-04-07T01:03:11.299" v="1230" actId="403"/>
          <ac:spMkLst>
            <pc:docMk/>
            <pc:sldMk cId="1984546389" sldId="834"/>
            <ac:spMk id="10" creationId="{69C24F2A-80FB-A4C8-4845-7634C6D7F389}"/>
          </ac:spMkLst>
        </pc:spChg>
        <pc:picChg chg="add mod">
          <ac:chgData name="Brecht Nys" userId="8e187b20a541708e" providerId="LiveId" clId="{36D60E53-7AC6-461F-824A-71353C1A5322}" dt="2023-04-07T00:53:46.551" v="1103" actId="1076"/>
          <ac:picMkLst>
            <pc:docMk/>
            <pc:sldMk cId="1984546389" sldId="834"/>
            <ac:picMk id="3" creationId="{73A3DB8B-0020-5156-CD99-AD79435AA86A}"/>
          </ac:picMkLst>
        </pc:picChg>
        <pc:picChg chg="del">
          <ac:chgData name="Brecht Nys" userId="8e187b20a541708e" providerId="LiveId" clId="{36D60E53-7AC6-461F-824A-71353C1A5322}" dt="2023-04-07T00:53:44.207" v="1102" actId="478"/>
          <ac:picMkLst>
            <pc:docMk/>
            <pc:sldMk cId="1984546389" sldId="834"/>
            <ac:picMk id="4" creationId="{BBD01265-22C2-D44C-6CFD-21EC775D8082}"/>
          </ac:picMkLst>
        </pc:picChg>
      </pc:sldChg>
      <pc:sldChg chg="delSp modSp del mod">
        <pc:chgData name="Brecht Nys" userId="8e187b20a541708e" providerId="LiveId" clId="{36D60E53-7AC6-461F-824A-71353C1A5322}" dt="2023-04-07T00:50:34.080" v="1037" actId="47"/>
        <pc:sldMkLst>
          <pc:docMk/>
          <pc:sldMk cId="3250051858" sldId="852"/>
        </pc:sldMkLst>
        <pc:spChg chg="mod">
          <ac:chgData name="Brecht Nys" userId="8e187b20a541708e" providerId="LiveId" clId="{36D60E53-7AC6-461F-824A-71353C1A5322}" dt="2023-04-07T00:27:52.002" v="136" actId="20577"/>
          <ac:spMkLst>
            <pc:docMk/>
            <pc:sldMk cId="3250051858" sldId="852"/>
            <ac:spMk id="2" creationId="{D15CC75F-DE5D-4CC9-A58C-C2B7638A667A}"/>
          </ac:spMkLst>
        </pc:spChg>
        <pc:spChg chg="del">
          <ac:chgData name="Brecht Nys" userId="8e187b20a541708e" providerId="LiveId" clId="{36D60E53-7AC6-461F-824A-71353C1A5322}" dt="2023-04-07T00:11:49.496" v="4" actId="478"/>
          <ac:spMkLst>
            <pc:docMk/>
            <pc:sldMk cId="3250051858" sldId="852"/>
            <ac:spMk id="6" creationId="{6B1E8997-475F-4E48-8E1E-BD9F8E1EC505}"/>
          </ac:spMkLst>
        </pc:spChg>
      </pc:sldChg>
      <pc:sldMasterChg chg="delSp mod modSldLayout">
        <pc:chgData name="Brecht Nys" userId="8e187b20a541708e" providerId="LiveId" clId="{36D60E53-7AC6-461F-824A-71353C1A5322}" dt="2023-04-07T00:11:35.198" v="3" actId="478"/>
        <pc:sldMasterMkLst>
          <pc:docMk/>
          <pc:sldMasterMk cId="2352157268" sldId="2147483648"/>
        </pc:sldMasterMkLst>
        <pc:spChg chg="del">
          <ac:chgData name="Brecht Nys" userId="8e187b20a541708e" providerId="LiveId" clId="{36D60E53-7AC6-461F-824A-71353C1A5322}" dt="2023-04-07T00:11:06.350" v="0" actId="478"/>
          <ac:spMkLst>
            <pc:docMk/>
            <pc:sldMasterMk cId="2352157268" sldId="2147483648"/>
            <ac:spMk id="4" creationId="{913FDD53-68C7-491D-8974-F2CDF6E65BAE}"/>
          </ac:spMkLst>
        </pc:spChg>
        <pc:spChg chg="del">
          <ac:chgData name="Brecht Nys" userId="8e187b20a541708e" providerId="LiveId" clId="{36D60E53-7AC6-461F-824A-71353C1A5322}" dt="2023-04-07T00:11:08.440" v="1" actId="478"/>
          <ac:spMkLst>
            <pc:docMk/>
            <pc:sldMasterMk cId="2352157268" sldId="2147483648"/>
            <ac:spMk id="5" creationId="{51247D62-6CA7-487C-AE60-4A613B62C8CD}"/>
          </ac:spMkLst>
        </pc:spChg>
        <pc:sldLayoutChg chg="delSp mod">
          <pc:chgData name="Brecht Nys" userId="8e187b20a541708e" providerId="LiveId" clId="{36D60E53-7AC6-461F-824A-71353C1A5322}" dt="2023-04-07T00:11:35.198" v="3" actId="478"/>
          <pc:sldLayoutMkLst>
            <pc:docMk/>
            <pc:sldMasterMk cId="2352157268" sldId="2147483648"/>
            <pc:sldLayoutMk cId="2841769788" sldId="2147483654"/>
          </pc:sldLayoutMkLst>
          <pc:spChg chg="del">
            <ac:chgData name="Brecht Nys" userId="8e187b20a541708e" providerId="LiveId" clId="{36D60E53-7AC6-461F-824A-71353C1A5322}" dt="2023-04-07T00:11:35.198" v="3" actId="478"/>
            <ac:spMkLst>
              <pc:docMk/>
              <pc:sldMasterMk cId="2352157268" sldId="2147483648"/>
              <pc:sldLayoutMk cId="2841769788" sldId="2147483654"/>
              <ac:spMk id="3" creationId="{1CE9A33F-E72D-4F8C-8D80-D05681AFFA4A}"/>
            </ac:spMkLst>
          </pc:spChg>
        </pc:sldLayoutChg>
      </pc:sldMasterChg>
    </pc:docChg>
  </pc:docChgLst>
  <pc:docChgLst>
    <pc:chgData name="Nys, B (Brecht) (Business Manager III)" userId="f0c14ff5-aa98-4919-8cfd-4bc2d31aed24" providerId="ADAL" clId="{74D9DAB8-25BB-43A5-BD9A-16F7145A14D8}"/>
    <pc:docChg chg="modSld">
      <pc:chgData name="Nys, B (Brecht) (Business Manager III)" userId="f0c14ff5-aa98-4919-8cfd-4bc2d31aed24" providerId="ADAL" clId="{74D9DAB8-25BB-43A5-BD9A-16F7145A14D8}" dt="2023-01-13T21:55:39.242" v="5" actId="167"/>
      <pc:docMkLst>
        <pc:docMk/>
      </pc:docMkLst>
      <pc:sldChg chg="addSp modSp mod">
        <pc:chgData name="Nys, B (Brecht) (Business Manager III)" userId="f0c14ff5-aa98-4919-8cfd-4bc2d31aed24" providerId="ADAL" clId="{74D9DAB8-25BB-43A5-BD9A-16F7145A14D8}" dt="2023-01-13T21:55:39.242" v="5" actId="167"/>
        <pc:sldMkLst>
          <pc:docMk/>
          <pc:sldMk cId="269678020" sldId="871"/>
        </pc:sldMkLst>
        <pc:spChg chg="add mod ord">
          <ac:chgData name="Nys, B (Brecht) (Business Manager III)" userId="f0c14ff5-aa98-4919-8cfd-4bc2d31aed24" providerId="ADAL" clId="{74D9DAB8-25BB-43A5-BD9A-16F7145A14D8}" dt="2023-01-13T21:55:39.242" v="5" actId="167"/>
          <ac:spMkLst>
            <pc:docMk/>
            <pc:sldMk cId="269678020" sldId="871"/>
            <ac:spMk id="42" creationId="{39204774-3469-4FCF-BD2B-3FE33A13F1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4/7/2023</a:t>
            </a:fld>
            <a:endParaRPr lang="en-US">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07/04/2023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 y="455613"/>
            <a:ext cx="6873875" cy="3867150"/>
          </a:xfrm>
        </p:spPr>
      </p:sp>
      <p:sp>
        <p:nvSpPr>
          <p:cNvPr id="5" name="Date Placeholder 4">
            <a:extLst>
              <a:ext uri="{FF2B5EF4-FFF2-40B4-BE49-F238E27FC236}">
                <a16:creationId xmlns:a16="http://schemas.microsoft.com/office/drawing/2014/main" id="{7554032D-B722-9849-9B5D-851F4D252356}"/>
              </a:ext>
            </a:extLst>
          </p:cNvPr>
          <p:cNvSpPr>
            <a:spLocks noGrp="1"/>
          </p:cNvSpPr>
          <p:nvPr>
            <p:ph type="dt" idx="1"/>
          </p:nvPr>
        </p:nvSpPr>
        <p:spPr/>
        <p:txBody>
          <a:bodyPr/>
          <a:lstStyle/>
          <a:p>
            <a:fld id="{90269B98-0EB3-3C41-BC4B-07A2AA69D85F}" type="datetime3">
              <a:rPr lang="en-US" smtClean="0"/>
              <a:t>7 April 2023</a:t>
            </a:fld>
            <a:endParaRPr lang="en-US" dirty="0"/>
          </a:p>
        </p:txBody>
      </p:sp>
      <p:sp>
        <p:nvSpPr>
          <p:cNvPr id="8" name="Notes Placeholder 7">
            <a:extLst>
              <a:ext uri="{FF2B5EF4-FFF2-40B4-BE49-F238E27FC236}">
                <a16:creationId xmlns:a16="http://schemas.microsoft.com/office/drawing/2014/main" id="{B535E763-4C05-2841-9165-2E7CA2F25875}"/>
              </a:ext>
            </a:extLst>
          </p:cNvPr>
          <p:cNvSpPr>
            <a:spLocks noGrp="1"/>
          </p:cNvSpPr>
          <p:nvPr>
            <p:ph type="body" sz="quarter" idx="3"/>
          </p:nvPr>
        </p:nvSpPr>
        <p:spPr/>
        <p:txBody>
          <a:bodyPr/>
          <a:lstStyle/>
          <a:p>
            <a:pPr lvl="1"/>
            <a:endParaRPr lang="en-US" dirty="0"/>
          </a:p>
        </p:txBody>
      </p:sp>
    </p:spTree>
    <p:extLst>
      <p:ext uri="{BB962C8B-B14F-4D97-AF65-F5344CB8AC3E}">
        <p14:creationId xmlns:p14="http://schemas.microsoft.com/office/powerpoint/2010/main" val="3934788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36216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2" name="Text Placeholder 21">
            <a:extLst>
              <a:ext uri="{FF2B5EF4-FFF2-40B4-BE49-F238E27FC236}">
                <a16:creationId xmlns:a16="http://schemas.microsoft.com/office/drawing/2014/main" id="{5CFCD660-1620-4442-A26C-73FA68AA94D4}"/>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33" name="Text Placeholder 21">
            <a:extLst>
              <a:ext uri="{FF2B5EF4-FFF2-40B4-BE49-F238E27FC236}">
                <a16:creationId xmlns:a16="http://schemas.microsoft.com/office/drawing/2014/main" id="{CDF8DE94-B253-4726-8471-04FD17FB8541}"/>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4" name="Graphic 31">
            <a:extLst>
              <a:ext uri="{FF2B5EF4-FFF2-40B4-BE49-F238E27FC236}">
                <a16:creationId xmlns:a16="http://schemas.microsoft.com/office/drawing/2014/main" id="{5E3F27FA-ACB7-4406-B3FD-7077391C97E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GB"/>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GB"/>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GB"/>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9" name="Graphic 8">
            <a:extLst>
              <a:ext uri="{FF2B5EF4-FFF2-40B4-BE49-F238E27FC236}">
                <a16:creationId xmlns:a16="http://schemas.microsoft.com/office/drawing/2014/main" id="{0DE39196-8121-4E1D-9D8A-F9B53D6A16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3" name="Text Placeholder 21">
            <a:extLst>
              <a:ext uri="{FF2B5EF4-FFF2-40B4-BE49-F238E27FC236}">
                <a16:creationId xmlns:a16="http://schemas.microsoft.com/office/drawing/2014/main" id="{93B95CED-B9A6-43D3-B7B0-138C0E34B43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4" name="Text Placeholder 21">
            <a:extLst>
              <a:ext uri="{FF2B5EF4-FFF2-40B4-BE49-F238E27FC236}">
                <a16:creationId xmlns:a16="http://schemas.microsoft.com/office/drawing/2014/main" id="{31CC5EE8-76F7-4A50-B2BA-45FEA3842ECE}"/>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dirty="0"/>
          </a:p>
        </p:txBody>
      </p:sp>
      <p:sp>
        <p:nvSpPr>
          <p:cNvPr id="27" name="Text Placeholder 21">
            <a:extLst>
              <a:ext uri="{FF2B5EF4-FFF2-40B4-BE49-F238E27FC236}">
                <a16:creationId xmlns:a16="http://schemas.microsoft.com/office/drawing/2014/main" id="{FD0E20D7-71DE-4793-9AB1-96EA2776F8C8}"/>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44A0F315-9FFD-48A3-ABBB-761872DC1980}"/>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GB"/>
              <a:t>Click to edit Master title style</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r>
              <a:rPr lang="en-GB" noProof="0"/>
              <a:t>Click to edit Master subtitle style</a:t>
            </a: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0" name="Text Placeholder 21">
            <a:extLst>
              <a:ext uri="{FF2B5EF4-FFF2-40B4-BE49-F238E27FC236}">
                <a16:creationId xmlns:a16="http://schemas.microsoft.com/office/drawing/2014/main" id="{667F89F9-3CE8-4E08-9B57-CB5F65797AC9}"/>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1" name="Text Placeholder 21">
            <a:extLst>
              <a:ext uri="{FF2B5EF4-FFF2-40B4-BE49-F238E27FC236}">
                <a16:creationId xmlns:a16="http://schemas.microsoft.com/office/drawing/2014/main" id="{B731A0C5-A536-445A-8805-8BA49FB2739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17" name="Text Placeholder 21">
            <a:extLst>
              <a:ext uri="{FF2B5EF4-FFF2-40B4-BE49-F238E27FC236}">
                <a16:creationId xmlns:a16="http://schemas.microsoft.com/office/drawing/2014/main" id="{17F17E1B-7910-408F-AB24-9234F8C8E3AF}"/>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8" name="Text Placeholder 21">
            <a:extLst>
              <a:ext uri="{FF2B5EF4-FFF2-40B4-BE49-F238E27FC236}">
                <a16:creationId xmlns:a16="http://schemas.microsoft.com/office/drawing/2014/main" id="{A670531E-444D-434E-9BF1-618D378E67A4}"/>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2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2" name="Text Placeholder 21">
            <a:extLst>
              <a:ext uri="{FF2B5EF4-FFF2-40B4-BE49-F238E27FC236}">
                <a16:creationId xmlns:a16="http://schemas.microsoft.com/office/drawing/2014/main" id="{9CFE1D75-7251-4483-BBC0-74419743A7AE}"/>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3" name="Text Placeholder 21">
            <a:extLst>
              <a:ext uri="{FF2B5EF4-FFF2-40B4-BE49-F238E27FC236}">
                <a16:creationId xmlns:a16="http://schemas.microsoft.com/office/drawing/2014/main" id="{BA0FC536-0452-4EEF-9633-5C9F8DD298BC}"/>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Text Placeholder 21">
            <a:extLst>
              <a:ext uri="{FF2B5EF4-FFF2-40B4-BE49-F238E27FC236}">
                <a16:creationId xmlns:a16="http://schemas.microsoft.com/office/drawing/2014/main" id="{3F7486DE-2423-43A7-8B62-EF7AB2CCC450}"/>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15" name="Text Placeholder 21">
            <a:extLst>
              <a:ext uri="{FF2B5EF4-FFF2-40B4-BE49-F238E27FC236}">
                <a16:creationId xmlns:a16="http://schemas.microsoft.com/office/drawing/2014/main" id="{51966D72-99E9-4B07-B55F-0313F6EECDDD}"/>
              </a:ext>
            </a:extLst>
          </p:cNvPr>
          <p:cNvSpPr>
            <a:spLocks noGrp="1" noChangeAspect="1"/>
          </p:cNvSpPr>
          <p:nvPr>
            <p:ph type="body" sz="quarter" idx="19"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4" name="Text Placeholder 21">
            <a:extLst>
              <a:ext uri="{FF2B5EF4-FFF2-40B4-BE49-F238E27FC236}">
                <a16:creationId xmlns:a16="http://schemas.microsoft.com/office/drawing/2014/main" id="{9B39EED1-497C-47FD-88D3-0BEF77B6AC66}"/>
              </a:ext>
            </a:extLst>
          </p:cNvPr>
          <p:cNvSpPr>
            <a:spLocks noGrp="1" noChangeAspect="1"/>
          </p:cNvSpPr>
          <p:nvPr>
            <p:ph type="body" sz="quarter" idx="18" hasCustomPrompt="1"/>
          </p:nvPr>
        </p:nvSpPr>
        <p:spPr>
          <a:xfrm>
            <a:off x="10664855" y="6392069"/>
            <a:ext cx="890406" cy="162000"/>
          </a:xfrm>
          <a:blipFill>
            <a:blip r:embed="rId2"/>
            <a:stretch>
              <a:fillRect/>
            </a:stretch>
          </a:blipFill>
        </p:spPr>
        <p:txBody>
          <a:bodyPr/>
          <a:lstStyle>
            <a:lvl1pPr>
              <a:defRPr/>
            </a:lvl1pPr>
            <a:lvl5pPr>
              <a:defRPr/>
            </a:lvl5pPr>
          </a:lstStyle>
          <a:p>
            <a:pPr lvl="0"/>
            <a:r>
              <a:rPr lang="en-US" dirty="0"/>
              <a:t>  </a:t>
            </a:r>
            <a:endParaRPr lang="de-DE" dirty="0"/>
          </a:p>
        </p:txBody>
      </p:sp>
      <p:sp>
        <p:nvSpPr>
          <p:cNvPr id="25" name="Text Placeholder 21">
            <a:extLst>
              <a:ext uri="{FF2B5EF4-FFF2-40B4-BE49-F238E27FC236}">
                <a16:creationId xmlns:a16="http://schemas.microsoft.com/office/drawing/2014/main" id="{FA1B73D7-BAEF-4926-8FA2-541980E6AA22}"/>
              </a:ext>
            </a:extLst>
          </p:cNvPr>
          <p:cNvSpPr>
            <a:spLocks noGrp="1" noChangeAspect="1"/>
          </p:cNvSpPr>
          <p:nvPr>
            <p:ph type="body" sz="quarter" idx="17" hasCustomPrompt="1"/>
          </p:nvPr>
        </p:nvSpPr>
        <p:spPr>
          <a:xfrm>
            <a:off x="10664855" y="6392069"/>
            <a:ext cx="890406" cy="162000"/>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28" name="Text Placeholder 21">
            <a:extLst>
              <a:ext uri="{FF2B5EF4-FFF2-40B4-BE49-F238E27FC236}">
                <a16:creationId xmlns:a16="http://schemas.microsoft.com/office/drawing/2014/main" id="{B4D113F3-7164-4271-8BFB-5972DCBC506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29" name="Text Placeholder 21">
            <a:extLst>
              <a:ext uri="{FF2B5EF4-FFF2-40B4-BE49-F238E27FC236}">
                <a16:creationId xmlns:a16="http://schemas.microsoft.com/office/drawing/2014/main" id="{6D3EE1A2-E404-42AA-A379-76552C95D5CD}"/>
              </a:ext>
            </a:extLst>
          </p:cNvPr>
          <p:cNvSpPr>
            <a:spLocks noGrp="1" noChangeAspect="1"/>
          </p:cNvSpPr>
          <p:nvPr>
            <p:ph type="body" sz="quarter" idx="17" hasCustomPrompt="1"/>
          </p:nvPr>
        </p:nvSpPr>
        <p:spPr>
          <a:xfrm>
            <a:off x="9125551" y="6960832"/>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a:t>Click here and select an illustration from</a:t>
            </a:r>
            <a:br>
              <a:rPr lang="en-US"/>
            </a:br>
            <a:r>
              <a:rPr lang="en-US"/>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GB"/>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a:t>Click here and select an illustration from</a:t>
            </a:r>
            <a:br>
              <a:rPr lang="en-US"/>
            </a:br>
            <a:r>
              <a:rPr lang="en-US"/>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GB"/>
              <a:t>Click to edit Master title style</a:t>
            </a:r>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20" name="Graphic 31">
            <a:extLst>
              <a:ext uri="{FF2B5EF4-FFF2-40B4-BE49-F238E27FC236}">
                <a16:creationId xmlns:a16="http://schemas.microsoft.com/office/drawing/2014/main" id="{7B93690C-4D16-4ED6-A662-95B7CAA7E0DD}"/>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GB"/>
              <a:t>Click to edit Master title style</a:t>
            </a:r>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with footer)">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D13799-4F53-4911-B2E9-3BA291079AE9}"/>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11871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7/14/2021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23" name="Graphic 22">
            <a:extLst>
              <a:ext uri="{FF2B5EF4-FFF2-40B4-BE49-F238E27FC236}">
                <a16:creationId xmlns:a16="http://schemas.microsoft.com/office/drawing/2014/main" id="{D928D51D-9B86-4B1C-82E0-D5417B3B1A2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69805" y="5878386"/>
            <a:ext cx="1901611" cy="81000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a:t>8/27/2021  |  Versie  |  Naam </a:t>
            </a:r>
            <a:r>
              <a:rPr lang="en-US" noProof="0" err="1"/>
              <a:t>presentator</a:t>
            </a: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pic>
        <p:nvPicPr>
          <p:cNvPr id="10" name="Graphic 9">
            <a:extLst>
              <a:ext uri="{FF2B5EF4-FFF2-40B4-BE49-F238E27FC236}">
                <a16:creationId xmlns:a16="http://schemas.microsoft.com/office/drawing/2014/main" id="{16B52586-3E68-4BB0-9B91-9DAF4ACA96F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5301" y="5880324"/>
            <a:ext cx="3615059" cy="808822"/>
          </a:xfrm>
          <a:prstGeom prst="rect">
            <a:avLst/>
          </a:prstGeom>
        </p:spPr>
      </p:pic>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r>
              <a:rPr lang="en-GB" noProof="0"/>
              <a:t>Click to edit Master subtitle style</a:t>
            </a: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r>
              <a:rPr lang="en-GB" noProof="0"/>
              <a:t>Click to edit Master title style</a:t>
            </a:r>
            <a:endParaRPr lang="en-US" noProof="0"/>
          </a:p>
        </p:txBody>
      </p:sp>
      <p:sp>
        <p:nvSpPr>
          <p:cNvPr id="14" name="Text Placeholder 3">
            <a:extLst>
              <a:ext uri="{FF2B5EF4-FFF2-40B4-BE49-F238E27FC236}">
                <a16:creationId xmlns:a16="http://schemas.microsoft.com/office/drawing/2014/main" id="{EF4F9A0F-F97D-4A60-8C34-8607C56FB0B2}"/>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3" name="Text Placeholder 3">
            <a:extLst>
              <a:ext uri="{FF2B5EF4-FFF2-40B4-BE49-F238E27FC236}">
                <a16:creationId xmlns:a16="http://schemas.microsoft.com/office/drawing/2014/main" id="{00F0199D-5391-457E-BFDA-B97075797129}"/>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15" name="Text Placeholder 21">
            <a:extLst>
              <a:ext uri="{FF2B5EF4-FFF2-40B4-BE49-F238E27FC236}">
                <a16:creationId xmlns:a16="http://schemas.microsoft.com/office/drawing/2014/main" id="{7C350444-506B-4BB3-A2D0-CD6BD59CCE56}"/>
              </a:ext>
            </a:extLst>
          </p:cNvPr>
          <p:cNvSpPr>
            <a:spLocks noGrp="1" noChangeAspect="1"/>
          </p:cNvSpPr>
          <p:nvPr>
            <p:ph type="body" sz="quarter" idx="18" hasCustomPrompt="1"/>
          </p:nvPr>
        </p:nvSpPr>
        <p:spPr>
          <a:xfrm>
            <a:off x="10433491" y="6241256"/>
            <a:ext cx="1136527" cy="206779"/>
          </a:xfrm>
          <a:blipFill>
            <a:blip r:embed="rId2"/>
            <a:stretch>
              <a:fillRect/>
            </a:stretch>
          </a:blipFill>
        </p:spPr>
        <p:txBody>
          <a:bodyPr/>
          <a:lstStyle>
            <a:lvl1pPr>
              <a:defRPr/>
            </a:lvl1pPr>
            <a:lvl5pPr>
              <a:defRPr/>
            </a:lvl5pPr>
          </a:lstStyle>
          <a:p>
            <a:pPr lvl="0"/>
            <a:r>
              <a:rPr lang="en-US" dirty="0"/>
              <a:t>  </a:t>
            </a:r>
            <a:endParaRPr lang="de-DE" dirty="0"/>
          </a:p>
        </p:txBody>
      </p:sp>
      <p:sp>
        <p:nvSpPr>
          <p:cNvPr id="16" name="Text Placeholder 21">
            <a:extLst>
              <a:ext uri="{FF2B5EF4-FFF2-40B4-BE49-F238E27FC236}">
                <a16:creationId xmlns:a16="http://schemas.microsoft.com/office/drawing/2014/main" id="{1E185E27-BFAF-4641-B298-34B7DA2BFEE3}"/>
              </a:ext>
            </a:extLst>
          </p:cNvPr>
          <p:cNvSpPr>
            <a:spLocks noGrp="1" noChangeAspect="1"/>
          </p:cNvSpPr>
          <p:nvPr>
            <p:ph type="body" sz="quarter" idx="17" hasCustomPrompt="1"/>
          </p:nvPr>
        </p:nvSpPr>
        <p:spPr>
          <a:xfrm>
            <a:off x="10433491" y="6241256"/>
            <a:ext cx="1136527" cy="206779"/>
          </a:xfrm>
          <a:blipFill>
            <a:blip r:embed="rId3"/>
            <a:stretch>
              <a:fillRect/>
            </a:stretch>
          </a:blipFill>
        </p:spPr>
        <p:txBody>
          <a:bodyPr/>
          <a:lstStyle>
            <a:lvl1pPr>
              <a:defRPr/>
            </a:lvl1pPr>
            <a:lvl5pPr>
              <a:defRPr/>
            </a:lvl5pPr>
          </a:lstStyle>
          <a:p>
            <a:pPr lvl="0"/>
            <a:r>
              <a:rPr lang="en-US" dirty="0"/>
              <a:t>  </a:t>
            </a:r>
            <a:endParaRPr lang="de-DE" dirty="0"/>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noProof="0" smtClean="0"/>
              <a:t>4/7/2023</a:t>
            </a:fld>
            <a:r>
              <a:rPr lang="en-US" noProof="0"/>
              <a:t>  |  Versie  |  Naam presentator</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9" name="Text Placeholder 3">
            <a:extLst>
              <a:ext uri="{FF2B5EF4-FFF2-40B4-BE49-F238E27FC236}">
                <a16:creationId xmlns:a16="http://schemas.microsoft.com/office/drawing/2014/main" id="{B83914DD-D148-4A89-9D69-B0200708510D}"/>
              </a:ext>
            </a:extLst>
          </p:cNvPr>
          <p:cNvSpPr>
            <a:spLocks noGrp="1" noChangeAspect="1"/>
          </p:cNvSpPr>
          <p:nvPr>
            <p:ph type="body" sz="quarter" idx="17" hasCustomPrompt="1"/>
          </p:nvPr>
        </p:nvSpPr>
        <p:spPr>
          <a:xfrm>
            <a:off x="8702675" y="6240876"/>
            <a:ext cx="2862582" cy="267013"/>
          </a:xfrm>
          <a:blipFill dpi="0" rotWithShape="1">
            <a:blip r:embed="rId2">
              <a:extLst>
                <a:ext uri="{96DAC541-7B7A-43D3-8B79-37D633B846F1}">
                  <asvg:svgBlip xmlns:asvg="http://schemas.microsoft.com/office/drawing/2016/SVG/main" r:embed="rId3"/>
                </a:ext>
              </a:extLst>
            </a:blip>
            <a:srcRect/>
            <a:stretch>
              <a:fillRect/>
            </a:stretch>
          </a:blipFill>
        </p:spPr>
        <p:txBody>
          <a:bodyPr>
            <a:noAutofit/>
          </a:bodyPr>
          <a:lstStyle>
            <a:lvl1pPr>
              <a:defRPr/>
            </a:lvl1pPr>
          </a:lstStyle>
          <a:p>
            <a:pPr lvl="0"/>
            <a:r>
              <a:rPr lang="en-US"/>
              <a:t> </a:t>
            </a:r>
          </a:p>
        </p:txBody>
      </p:sp>
      <p:sp>
        <p:nvSpPr>
          <p:cNvPr id="10" name="Text Placeholder 3">
            <a:extLst>
              <a:ext uri="{FF2B5EF4-FFF2-40B4-BE49-F238E27FC236}">
                <a16:creationId xmlns:a16="http://schemas.microsoft.com/office/drawing/2014/main" id="{F5D53754-E584-4CB2-B5D0-04F7E017D958}"/>
              </a:ext>
            </a:extLst>
          </p:cNvPr>
          <p:cNvSpPr>
            <a:spLocks noGrp="1" noChangeAspect="1"/>
          </p:cNvSpPr>
          <p:nvPr>
            <p:ph type="body" sz="quarter" idx="16" hasCustomPrompt="1"/>
          </p:nvPr>
        </p:nvSpPr>
        <p:spPr>
          <a:xfrm>
            <a:off x="8702675" y="6243384"/>
            <a:ext cx="2862582" cy="267013"/>
          </a:xfr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txBody>
          <a:bodyPr>
            <a:noAutofit/>
          </a:bodyPr>
          <a:lstStyle>
            <a:lvl1pPr>
              <a:defRPr/>
            </a:lvl1pPr>
          </a:lstStyle>
          <a:p>
            <a:pPr lvl="0"/>
            <a:r>
              <a:rPr lang="en-US"/>
              <a:t> </a:t>
            </a: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Adding Connecting Paths</a:t>
            </a:r>
            <a:endParaRPr lang="de-DE" sz="180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the color of a </a:t>
            </a:r>
            <a:r>
              <a:rPr lang="en-US" sz="1600" noProof="0">
                <a:solidFill>
                  <a:schemeClr val="tx1"/>
                </a:solidFill>
                <a:latin typeface="Myriad for Rabobank SBd It" panose="020B0603030403090204" pitchFamily="34" charset="0"/>
              </a:rPr>
              <a:t>Connecting Path</a:t>
            </a:r>
            <a:r>
              <a:rPr lang="en-US" sz="1600" noProof="0">
                <a:solidFill>
                  <a:schemeClr val="tx1"/>
                </a:solidFill>
                <a:latin typeface="+mj-lt"/>
              </a:rPr>
              <a:t>, select the path and change its “Outline” color</a:t>
            </a:r>
            <a:r>
              <a:rPr lang="en-US" sz="1600" noProof="0">
                <a:solidFill>
                  <a:srgbClr val="FF6700"/>
                </a:solidFill>
                <a:latin typeface="+mj-lt"/>
              </a:rPr>
              <a:t>*</a:t>
            </a:r>
            <a:r>
              <a:rPr lang="en-US" sz="1600" noProof="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5 colors: White, Yellow, Orange, Dark blue or Bright blue</a:t>
            </a:r>
            <a:endParaRPr lang="en-US" sz="1600" noProof="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change a </a:t>
            </a:r>
            <a:r>
              <a:rPr lang="en-US" sz="1600" noProof="0">
                <a:solidFill>
                  <a:schemeClr val="tx1"/>
                </a:solidFill>
                <a:latin typeface="Myriad for Rabobank SBd It" panose="020B0603030403090204" pitchFamily="34" charset="0"/>
              </a:rPr>
              <a:t>background</a:t>
            </a:r>
            <a:r>
              <a:rPr lang="en-US" sz="1600" noProof="0">
                <a:solidFill>
                  <a:schemeClr val="tx1"/>
                </a:solidFill>
                <a:latin typeface="+mj-lt"/>
              </a:rPr>
              <a:t> color, select a dark blue shape and change the “Shape Fill” color. </a:t>
            </a:r>
            <a:r>
              <a:rPr lang="en-US" sz="1600" u="sng" noProof="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Select any of the </a:t>
            </a:r>
            <a:r>
              <a:rPr lang="en-US" sz="1600" noProof="0">
                <a:solidFill>
                  <a:schemeClr val="tx1"/>
                </a:solidFill>
                <a:latin typeface="Myriad for Rabobank SBd It" panose="020B0603030403090204" pitchFamily="34" charset="0"/>
              </a:rPr>
              <a:t>4 colors: Yellow, Orange, Dark blue or Bright blue</a:t>
            </a:r>
            <a:r>
              <a:rPr lang="en-US" sz="1600" noProof="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add a Connecting Path to </a:t>
            </a:r>
            <a:r>
              <a:rPr lang="en-US" sz="1600" u="none" noProof="0">
                <a:solidFill>
                  <a:schemeClr val="tx1"/>
                </a:solidFill>
                <a:latin typeface="Myriad for Rabobank SBd It" panose="020B0603030403090204" pitchFamily="34" charset="0"/>
              </a:rPr>
              <a:t>Title-, Separating- or End slides</a:t>
            </a:r>
            <a:r>
              <a:rPr lang="en-US" sz="1600" noProof="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Next, go to the </a:t>
            </a:r>
            <a:r>
              <a:rPr lang="en-US" sz="1600" u="none" noProof="0">
                <a:solidFill>
                  <a:schemeClr val="tx1"/>
                </a:solidFill>
                <a:latin typeface="Myriad for Rabobank SBd It" panose="020B0603030403090204" pitchFamily="34" charset="0"/>
              </a:rPr>
              <a:t>Connecting Paths </a:t>
            </a:r>
            <a:r>
              <a:rPr lang="en-US" sz="1600" u="none" noProof="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a:solidFill>
                  <a:srgbClr val="FF6700"/>
                </a:solidFill>
                <a:latin typeface="+mj-lt"/>
              </a:rPr>
              <a:t>*</a:t>
            </a:r>
            <a:r>
              <a:rPr lang="en-US" sz="1200" noProof="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a:solidFill>
                  <a:schemeClr val="accent1"/>
                </a:solidFill>
                <a:latin typeface="+mj-lt"/>
                <a:ea typeface="+mj-ea"/>
                <a:cs typeface="+mj-cs"/>
              </a:rPr>
              <a:t>Template Guide</a:t>
            </a:r>
            <a:endParaRPr lang="de-DE" sz="480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a:solidFill>
                  <a:srgbClr val="000060"/>
                </a:solidFill>
              </a:rPr>
              <a:t>Working with the Rabobank PowerPoint template</a:t>
            </a:r>
            <a:endParaRPr lang="de-DE" sz="240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Scaling Connecting Paths</a:t>
            </a:r>
            <a:endParaRPr lang="de-DE" sz="180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a:solidFill>
                  <a:schemeClr val="accent1"/>
                </a:solidFill>
                <a:latin typeface="+mj-lt"/>
              </a:rPr>
              <a:t>Image overlay</a:t>
            </a:r>
            <a:endParaRPr lang="de-DE" sz="180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a:solidFill>
                  <a:schemeClr val="tx1"/>
                </a:solidFill>
                <a:latin typeface="+mj-lt"/>
              </a:rPr>
              <a:t>In the </a:t>
            </a:r>
            <a:r>
              <a:rPr lang="en-US" sz="1600" noProof="0">
                <a:solidFill>
                  <a:schemeClr val="tx1"/>
                </a:solidFill>
                <a:latin typeface="Myriad for Rabobank SBd It" panose="020B0603030403090204" pitchFamily="34" charset="0"/>
              </a:rPr>
              <a:t>Slide Elements </a:t>
            </a:r>
            <a:r>
              <a:rPr lang="en-US" sz="1600" noProof="0">
                <a:solidFill>
                  <a:schemeClr val="tx1"/>
                </a:solidFill>
                <a:latin typeface="+mj-lt"/>
              </a:rPr>
              <a:t>library, go to the </a:t>
            </a:r>
            <a:r>
              <a:rPr lang="en-US" sz="1600" noProof="0">
                <a:solidFill>
                  <a:schemeClr val="tx1"/>
                </a:solidFill>
                <a:latin typeface="Myriad for Rabobank SBd It" panose="020B0603030403090204" pitchFamily="34" charset="0"/>
              </a:rPr>
              <a:t>Image Overlays</a:t>
            </a:r>
            <a:r>
              <a:rPr lang="en-US" sz="1600" noProof="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a:solidFill>
                  <a:schemeClr val="tx1"/>
                </a:solidFill>
                <a:latin typeface="+mj-lt"/>
              </a:rPr>
              <a:t>Lastly, make sure the Image Overlay is positioned </a:t>
            </a:r>
            <a:r>
              <a:rPr lang="en-US" sz="1600" noProof="0">
                <a:solidFill>
                  <a:schemeClr val="tx1"/>
                </a:solidFill>
                <a:latin typeface="Myriad for Rabobank SBd It" panose="020B0603030403090204" pitchFamily="34" charset="0"/>
              </a:rPr>
              <a:t>behind</a:t>
            </a:r>
            <a:r>
              <a:rPr lang="en-US" sz="1600" noProof="0">
                <a:solidFill>
                  <a:schemeClr val="tx1"/>
                </a:solidFill>
                <a:latin typeface="+mj-lt"/>
              </a:rPr>
              <a:t> the text and Rabobank logo and in </a:t>
            </a:r>
            <a:r>
              <a:rPr lang="en-US" sz="1600" noProof="0">
                <a:solidFill>
                  <a:schemeClr val="tx1"/>
                </a:solidFill>
                <a:latin typeface="Myriad for Rabobank SBd It" panose="020B0603030403090204" pitchFamily="34" charset="0"/>
              </a:rPr>
              <a:t>front</a:t>
            </a:r>
            <a:r>
              <a:rPr lang="en-US" sz="1600" noProof="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with Mis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C3397-10F4-4537-8CF7-55DB5E825A40}"/>
              </a:ext>
            </a:extLst>
          </p:cNvPr>
          <p:cNvSpPr/>
          <p:nvPr userDrawn="1"/>
        </p:nvSpPr>
        <p:spPr>
          <a:xfrm>
            <a:off x="3" y="0"/>
            <a:ext cx="12192000" cy="6858000"/>
          </a:xfrm>
          <a:prstGeom prst="rect">
            <a:avLst/>
          </a:prstGeom>
          <a:solidFill>
            <a:schemeClr val="bg1"/>
          </a:solidFill>
          <a:ln w="12700" cap="rnd" cmpd="sng" algn="ctr">
            <a:solidFill>
              <a:srgbClr val="EAEAEA"/>
            </a:solidFill>
            <a:prstDash val="solid"/>
          </a:ln>
          <a:effectLst/>
        </p:spPr>
        <p:txBody>
          <a:bodyPr rtlCol="0" anchor="ctr"/>
          <a:lstStyle/>
          <a:p>
            <a:pPr algn="ctr"/>
            <a:endParaRPr lang="nl-NL" sz="2400">
              <a:solidFill>
                <a:srgbClr val="5E6A71"/>
              </a:solidFill>
              <a:latin typeface="Myriad for Rabobank Lt" panose="020B0403030403020204" pitchFamily="34" charset="0"/>
            </a:endParaRPr>
          </a:p>
        </p:txBody>
      </p:sp>
      <p:sp>
        <p:nvSpPr>
          <p:cNvPr id="10" name="Tijdelijke aanduiding voor tekst 5">
            <a:extLst>
              <a:ext uri="{FF2B5EF4-FFF2-40B4-BE49-F238E27FC236}">
                <a16:creationId xmlns:a16="http://schemas.microsoft.com/office/drawing/2014/main" id="{09FC33EF-F510-4828-9C46-686A6A5FEE4F}"/>
              </a:ext>
            </a:extLst>
          </p:cNvPr>
          <p:cNvSpPr>
            <a:spLocks noGrp="1"/>
          </p:cNvSpPr>
          <p:nvPr>
            <p:ph type="body" sz="quarter" idx="12" hasCustomPrompt="1"/>
          </p:nvPr>
        </p:nvSpPr>
        <p:spPr>
          <a:xfrm>
            <a:off x="628800" y="6277473"/>
            <a:ext cx="7824000" cy="273600"/>
          </a:xfrm>
        </p:spPr>
        <p:txBody>
          <a:bodyPr tIns="36000" anchor="t" anchorCtr="0"/>
          <a:lstStyle>
            <a:lvl1pPr marL="0" indent="0">
              <a:lnSpc>
                <a:spcPct val="80000"/>
              </a:lnSpc>
              <a:buNone/>
              <a:defRPr sz="1253" b="0" i="0">
                <a:solidFill>
                  <a:schemeClr val="bg1"/>
                </a:solidFill>
                <a:latin typeface="Myriad for Rabobank SBd" panose="020B0603030403020204" pitchFamily="34" charset="0"/>
              </a:defRPr>
            </a:lvl1pPr>
          </a:lstStyle>
          <a:p>
            <a:pPr lvl="0"/>
            <a:r>
              <a:rPr lang="en-US"/>
              <a:t>Datum | Versie / Date | Version</a:t>
            </a:r>
          </a:p>
        </p:txBody>
      </p:sp>
      <p:sp>
        <p:nvSpPr>
          <p:cNvPr id="31" name="Picture Placeholder 30">
            <a:extLst>
              <a:ext uri="{FF2B5EF4-FFF2-40B4-BE49-F238E27FC236}">
                <a16:creationId xmlns:a16="http://schemas.microsoft.com/office/drawing/2014/main" id="{940AEACB-8FC6-4430-84B3-54C7FD39CC9E}"/>
              </a:ext>
            </a:extLst>
          </p:cNvPr>
          <p:cNvSpPr>
            <a:spLocks noGrp="1"/>
          </p:cNvSpPr>
          <p:nvPr>
            <p:ph type="pic" sz="quarter" idx="14"/>
          </p:nvPr>
        </p:nvSpPr>
        <p:spPr>
          <a:xfrm>
            <a:off x="0" y="0"/>
            <a:ext cx="12192000" cy="6858000"/>
          </a:xfrm>
          <a:custGeom>
            <a:avLst/>
            <a:gdLst>
              <a:gd name="connsiteX0" fmla="*/ 6881994 w 9144000"/>
              <a:gd name="connsiteY0" fmla="*/ 3818903 h 5143500"/>
              <a:gd name="connsiteX1" fmla="*/ 6699590 w 9144000"/>
              <a:gd name="connsiteY1" fmla="*/ 4001307 h 5143500"/>
              <a:gd name="connsiteX2" fmla="*/ 6699590 w 9144000"/>
              <a:gd name="connsiteY2" fmla="*/ 4730900 h 5143500"/>
              <a:gd name="connsiteX3" fmla="*/ 6881994 w 9144000"/>
              <a:gd name="connsiteY3" fmla="*/ 4913304 h 5143500"/>
              <a:gd name="connsiteX4" fmla="*/ 7976091 w 9144000"/>
              <a:gd name="connsiteY4" fmla="*/ 4913304 h 5143500"/>
              <a:gd name="connsiteX5" fmla="*/ 7976101 w 9144000"/>
              <a:gd name="connsiteY5" fmla="*/ 4913305 h 5143500"/>
              <a:gd name="connsiteX6" fmla="*/ 8705693 w 9144000"/>
              <a:gd name="connsiteY6" fmla="*/ 4913305 h 5143500"/>
              <a:gd name="connsiteX7" fmla="*/ 8888097 w 9144000"/>
              <a:gd name="connsiteY7" fmla="*/ 4730901 h 5143500"/>
              <a:gd name="connsiteX8" fmla="*/ 8888097 w 9144000"/>
              <a:gd name="connsiteY8" fmla="*/ 4730900 h 5143500"/>
              <a:gd name="connsiteX9" fmla="*/ 8888097 w 9144000"/>
              <a:gd name="connsiteY9" fmla="*/ 4001307 h 5143500"/>
              <a:gd name="connsiteX10" fmla="*/ 8705693 w 9144000"/>
              <a:gd name="connsiteY10" fmla="*/ 3818903 h 5143500"/>
              <a:gd name="connsiteX11" fmla="*/ 7976101 w 9144000"/>
              <a:gd name="connsiteY11" fmla="*/ 3818903 h 5143500"/>
              <a:gd name="connsiteX12" fmla="*/ 0 w 9144000"/>
              <a:gd name="connsiteY12" fmla="*/ 0 h 5143500"/>
              <a:gd name="connsiteX13" fmla="*/ 9144000 w 9144000"/>
              <a:gd name="connsiteY13" fmla="*/ 0 h 5143500"/>
              <a:gd name="connsiteX14" fmla="*/ 9144000 w 9144000"/>
              <a:gd name="connsiteY14" fmla="*/ 5143500 h 5143500"/>
              <a:gd name="connsiteX15" fmla="*/ 0 w 9144000"/>
              <a:gd name="connsiteY1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3500">
                <a:moveTo>
                  <a:pt x="6881994" y="3818903"/>
                </a:moveTo>
                <a:cubicBezTo>
                  <a:pt x="6781255" y="3818903"/>
                  <a:pt x="6699590" y="3900568"/>
                  <a:pt x="6699590" y="4001307"/>
                </a:cubicBezTo>
                <a:lnTo>
                  <a:pt x="6699590" y="4730900"/>
                </a:lnTo>
                <a:cubicBezTo>
                  <a:pt x="6699590" y="4831639"/>
                  <a:pt x="6781255" y="4913304"/>
                  <a:pt x="6881994" y="4913304"/>
                </a:cubicBezTo>
                <a:lnTo>
                  <a:pt x="7976091" y="4913304"/>
                </a:lnTo>
                <a:lnTo>
                  <a:pt x="7976101" y="4913305"/>
                </a:lnTo>
                <a:lnTo>
                  <a:pt x="8705693" y="4913305"/>
                </a:lnTo>
                <a:cubicBezTo>
                  <a:pt x="8806432" y="4913305"/>
                  <a:pt x="8888097" y="4831640"/>
                  <a:pt x="8888097" y="4730901"/>
                </a:cubicBezTo>
                <a:lnTo>
                  <a:pt x="8888097" y="4730900"/>
                </a:lnTo>
                <a:lnTo>
                  <a:pt x="8888097" y="4001307"/>
                </a:lnTo>
                <a:cubicBezTo>
                  <a:pt x="8888097" y="3900568"/>
                  <a:pt x="8806432" y="3818903"/>
                  <a:pt x="8705693" y="3818903"/>
                </a:cubicBezTo>
                <a:lnTo>
                  <a:pt x="7976101" y="3818903"/>
                </a:lnTo>
                <a:close/>
                <a:moveTo>
                  <a:pt x="0" y="0"/>
                </a:moveTo>
                <a:lnTo>
                  <a:pt x="9144000" y="0"/>
                </a:lnTo>
                <a:lnTo>
                  <a:pt x="9144000" y="5143500"/>
                </a:lnTo>
                <a:lnTo>
                  <a:pt x="0" y="5143500"/>
                </a:lnTo>
                <a:close/>
              </a:path>
            </a:pathLst>
          </a:custGeom>
        </p:spPr>
        <p:txBody>
          <a:bodyPr wrap="square">
            <a:noAutofit/>
          </a:bodyPr>
          <a:lstStyle>
            <a:lvl1pPr marL="0" indent="0" algn="ctr">
              <a:buNone/>
              <a:defRPr sz="1600">
                <a:solidFill>
                  <a:schemeClr val="bg1">
                    <a:lumMod val="65000"/>
                  </a:schemeClr>
                </a:solidFill>
              </a:defRPr>
            </a:lvl1pPr>
          </a:lstStyle>
          <a:p>
            <a:endParaRPr lang="nl-NL"/>
          </a:p>
        </p:txBody>
      </p:sp>
      <p:sp>
        <p:nvSpPr>
          <p:cNvPr id="41" name="text" descr="{&quot;templafy&quot;:{&quot;type&quot;:&quot;text&quot;,&quot;binding&quot;:&quot;Translations.Rabo_Title_Slides_Mission&quot;}}" title="Translations.Rabo_Title_Slides_Mission">
            <a:extLst>
              <a:ext uri="{FF2B5EF4-FFF2-40B4-BE49-F238E27FC236}">
                <a16:creationId xmlns:a16="http://schemas.microsoft.com/office/drawing/2014/main" id="{99A3286D-95B3-492B-87C6-DE92D630469A}"/>
              </a:ext>
            </a:extLst>
          </p:cNvPr>
          <p:cNvSpPr/>
          <p:nvPr userDrawn="1"/>
        </p:nvSpPr>
        <p:spPr>
          <a:xfrm>
            <a:off x="0" y="-693262"/>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43" name="text" descr="{&quot;templafy&quot;:{&quot;type&quot;:&quot;text&quot;,&quot;binding&quot;:&quot;Translations.Background_Photo&quot;}}" title="Translations.Background_Photo">
            <a:extLst>
              <a:ext uri="{FF2B5EF4-FFF2-40B4-BE49-F238E27FC236}">
                <a16:creationId xmlns:a16="http://schemas.microsoft.com/office/drawing/2014/main" id="{1A180383-78F5-48A8-A343-2440F36B126F}"/>
              </a:ext>
            </a:extLst>
          </p:cNvPr>
          <p:cNvSpPr/>
          <p:nvPr userDrawn="1"/>
        </p:nvSpPr>
        <p:spPr>
          <a:xfrm>
            <a:off x="0" y="-451916"/>
            <a:ext cx="12192000" cy="338554"/>
          </a:xfrm>
          <a:prstGeom prst="rect">
            <a:avLst/>
          </a:prstGeom>
          <a:noFill/>
          <a:ln w="12700">
            <a:noFill/>
          </a:ln>
        </p:spPr>
        <p:txBody>
          <a:bodyPr wrap="square" lIns="0" rIns="0" rtlCol="0" anchor="b" anchorCtr="0">
            <a:spAutoFit/>
          </a:bodyPr>
          <a:lstStyle/>
          <a:p>
            <a:pPr marL="228589" marR="0" lvl="0" indent="-228589" fontAlgn="auto">
              <a:lnSpc>
                <a:spcPct val="100000"/>
              </a:lnSpc>
              <a:spcBef>
                <a:spcPts val="0"/>
              </a:spcBef>
              <a:spcAft>
                <a:spcPts val="0"/>
              </a:spcAft>
              <a:buClrTx/>
              <a:buSzTx/>
              <a:buFont typeface="Myriad for Rabobank" panose="020B0604020202020204" pitchFamily="34" charset="0"/>
              <a:buChar char="•"/>
              <a:tabLst/>
            </a:pPr>
            <a:endParaRPr lang="nl-NL" sz="1600" i="0">
              <a:solidFill>
                <a:schemeClr val="bg2">
                  <a:lumMod val="50000"/>
                </a:schemeClr>
              </a:solidFill>
              <a:latin typeface="Myriad for Rabobank" panose="020B0503030403020204" pitchFamily="34" charset="0"/>
            </a:endParaRPr>
          </a:p>
        </p:txBody>
      </p:sp>
      <p:sp>
        <p:nvSpPr>
          <p:cNvPr id="11" name="Ondertitel">
            <a:extLst>
              <a:ext uri="{FF2B5EF4-FFF2-40B4-BE49-F238E27FC236}">
                <a16:creationId xmlns:a16="http://schemas.microsoft.com/office/drawing/2014/main" id="{A99F5AFF-E021-435D-87DA-4B020BE8F208}"/>
              </a:ext>
            </a:extLst>
          </p:cNvPr>
          <p:cNvSpPr>
            <a:spLocks noGrp="1"/>
          </p:cNvSpPr>
          <p:nvPr>
            <p:ph type="subTitle" idx="1"/>
          </p:nvPr>
        </p:nvSpPr>
        <p:spPr>
          <a:xfrm>
            <a:off x="3" y="1700464"/>
            <a:ext cx="5601600" cy="715200"/>
          </a:xfrm>
          <a:custGeom>
            <a:avLst/>
            <a:gdLst>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180985 w 4207670"/>
              <a:gd name="connsiteY8" fmla="*/ 173138 h 461138"/>
              <a:gd name="connsiteX9" fmla="*/ 4207670 w 4207670"/>
              <a:gd name="connsiteY9" fmla="*/ 173138 h 461138"/>
              <a:gd name="connsiteX10" fmla="*/ 3977712 w 4207670"/>
              <a:gd name="connsiteY10" fmla="*/ 455287 h 461138"/>
              <a:gd name="connsiteX11" fmla="*/ 3960295 w 4207670"/>
              <a:gd name="connsiteY11" fmla="*/ 457043 h 461138"/>
              <a:gd name="connsiteX12" fmla="*/ 3958936 w 4207670"/>
              <a:gd name="connsiteY12" fmla="*/ 458756 h 461138"/>
              <a:gd name="connsiteX13" fmla="*/ 3958926 w 4207670"/>
              <a:gd name="connsiteY13" fmla="*/ 458757 h 461138"/>
              <a:gd name="connsiteX14" fmla="*/ 3943289 w 4207670"/>
              <a:gd name="connsiteY14" fmla="*/ 458757 h 461138"/>
              <a:gd name="connsiteX15" fmla="*/ 3919670 w 4207670"/>
              <a:gd name="connsiteY15" fmla="*/ 461138 h 461138"/>
              <a:gd name="connsiteX16" fmla="*/ 3919670 w 4207670"/>
              <a:gd name="connsiteY16" fmla="*/ 458757 h 461138"/>
              <a:gd name="connsiteX17" fmla="*/ 0 w 4207670"/>
              <a:gd name="connsiteY17" fmla="*/ 458756 h 461138"/>
              <a:gd name="connsiteX18" fmla="*/ 0 w 4207670"/>
              <a:gd name="connsiteY18" fmla="*/ 229379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181353 w 4207670"/>
              <a:gd name="connsiteY7" fmla="*/ 172615 h 461138"/>
              <a:gd name="connsiteX8" fmla="*/ 4207670 w 4207670"/>
              <a:gd name="connsiteY8" fmla="*/ 173138 h 461138"/>
              <a:gd name="connsiteX9" fmla="*/ 3977712 w 4207670"/>
              <a:gd name="connsiteY9" fmla="*/ 455287 h 461138"/>
              <a:gd name="connsiteX10" fmla="*/ 3960295 w 4207670"/>
              <a:gd name="connsiteY10" fmla="*/ 457043 h 461138"/>
              <a:gd name="connsiteX11" fmla="*/ 3958936 w 4207670"/>
              <a:gd name="connsiteY11" fmla="*/ 458756 h 461138"/>
              <a:gd name="connsiteX12" fmla="*/ 3958926 w 4207670"/>
              <a:gd name="connsiteY12" fmla="*/ 458757 h 461138"/>
              <a:gd name="connsiteX13" fmla="*/ 3943289 w 4207670"/>
              <a:gd name="connsiteY13" fmla="*/ 458757 h 461138"/>
              <a:gd name="connsiteX14" fmla="*/ 3919670 w 4207670"/>
              <a:gd name="connsiteY14" fmla="*/ 461138 h 461138"/>
              <a:gd name="connsiteX15" fmla="*/ 3919670 w 4207670"/>
              <a:gd name="connsiteY15" fmla="*/ 458757 h 461138"/>
              <a:gd name="connsiteX16" fmla="*/ 0 w 4207670"/>
              <a:gd name="connsiteY16" fmla="*/ 458756 h 461138"/>
              <a:gd name="connsiteX17" fmla="*/ 0 w 4207670"/>
              <a:gd name="connsiteY17" fmla="*/ 229379 h 461138"/>
              <a:gd name="connsiteX18" fmla="*/ 0 w 4207670"/>
              <a:gd name="connsiteY18"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77712 w 4207670"/>
              <a:gd name="connsiteY8" fmla="*/ 455287 h 461138"/>
              <a:gd name="connsiteX9" fmla="*/ 3960295 w 4207670"/>
              <a:gd name="connsiteY9" fmla="*/ 457043 h 461138"/>
              <a:gd name="connsiteX10" fmla="*/ 3958936 w 4207670"/>
              <a:gd name="connsiteY10" fmla="*/ 458756 h 461138"/>
              <a:gd name="connsiteX11" fmla="*/ 3958926 w 4207670"/>
              <a:gd name="connsiteY11" fmla="*/ 458757 h 461138"/>
              <a:gd name="connsiteX12" fmla="*/ 3943289 w 4207670"/>
              <a:gd name="connsiteY12" fmla="*/ 458757 h 461138"/>
              <a:gd name="connsiteX13" fmla="*/ 3919670 w 4207670"/>
              <a:gd name="connsiteY13" fmla="*/ 461138 h 461138"/>
              <a:gd name="connsiteX14" fmla="*/ 3919670 w 4207670"/>
              <a:gd name="connsiteY14" fmla="*/ 458757 h 461138"/>
              <a:gd name="connsiteX15" fmla="*/ 0 w 4207670"/>
              <a:gd name="connsiteY15" fmla="*/ 458756 h 461138"/>
              <a:gd name="connsiteX16" fmla="*/ 0 w 4207670"/>
              <a:gd name="connsiteY16" fmla="*/ 229379 h 461138"/>
              <a:gd name="connsiteX17" fmla="*/ 0 w 4207670"/>
              <a:gd name="connsiteY17"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58926 w 4207670"/>
              <a:gd name="connsiteY10" fmla="*/ 458757 h 461138"/>
              <a:gd name="connsiteX11" fmla="*/ 3943289 w 4207670"/>
              <a:gd name="connsiteY11" fmla="*/ 458757 h 461138"/>
              <a:gd name="connsiteX12" fmla="*/ 3919670 w 4207670"/>
              <a:gd name="connsiteY12" fmla="*/ 461138 h 461138"/>
              <a:gd name="connsiteX13" fmla="*/ 3919670 w 4207670"/>
              <a:gd name="connsiteY13" fmla="*/ 458757 h 461138"/>
              <a:gd name="connsiteX14" fmla="*/ 0 w 4207670"/>
              <a:gd name="connsiteY14" fmla="*/ 458756 h 461138"/>
              <a:gd name="connsiteX15" fmla="*/ 0 w 4207670"/>
              <a:gd name="connsiteY15" fmla="*/ 229379 h 461138"/>
              <a:gd name="connsiteX16" fmla="*/ 0 w 4207670"/>
              <a:gd name="connsiteY16"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58936 w 4207670"/>
              <a:gd name="connsiteY9" fmla="*/ 458756 h 461138"/>
              <a:gd name="connsiteX10" fmla="*/ 3943289 w 4207670"/>
              <a:gd name="connsiteY10" fmla="*/ 458757 h 461138"/>
              <a:gd name="connsiteX11" fmla="*/ 3919670 w 4207670"/>
              <a:gd name="connsiteY11" fmla="*/ 461138 h 461138"/>
              <a:gd name="connsiteX12" fmla="*/ 3919670 w 4207670"/>
              <a:gd name="connsiteY12" fmla="*/ 458757 h 461138"/>
              <a:gd name="connsiteX13" fmla="*/ 0 w 4207670"/>
              <a:gd name="connsiteY13" fmla="*/ 458756 h 461138"/>
              <a:gd name="connsiteX14" fmla="*/ 0 w 4207670"/>
              <a:gd name="connsiteY14" fmla="*/ 229379 h 461138"/>
              <a:gd name="connsiteX15" fmla="*/ 0 w 4207670"/>
              <a:gd name="connsiteY15"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60295 w 4207670"/>
              <a:gd name="connsiteY8" fmla="*/ 457043 h 461138"/>
              <a:gd name="connsiteX9" fmla="*/ 3943289 w 4207670"/>
              <a:gd name="connsiteY9" fmla="*/ 458757 h 461138"/>
              <a:gd name="connsiteX10" fmla="*/ 3919670 w 4207670"/>
              <a:gd name="connsiteY10" fmla="*/ 461138 h 461138"/>
              <a:gd name="connsiteX11" fmla="*/ 3919670 w 4207670"/>
              <a:gd name="connsiteY11" fmla="*/ 458757 h 461138"/>
              <a:gd name="connsiteX12" fmla="*/ 0 w 4207670"/>
              <a:gd name="connsiteY12" fmla="*/ 458756 h 461138"/>
              <a:gd name="connsiteX13" fmla="*/ 0 w 4207670"/>
              <a:gd name="connsiteY13" fmla="*/ 229379 h 461138"/>
              <a:gd name="connsiteX14" fmla="*/ 0 w 4207670"/>
              <a:gd name="connsiteY14"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43289 w 4207670"/>
              <a:gd name="connsiteY8" fmla="*/ 458757 h 461138"/>
              <a:gd name="connsiteX9" fmla="*/ 3919670 w 4207670"/>
              <a:gd name="connsiteY9" fmla="*/ 461138 h 461138"/>
              <a:gd name="connsiteX10" fmla="*/ 3919670 w 4207670"/>
              <a:gd name="connsiteY10" fmla="*/ 458757 h 461138"/>
              <a:gd name="connsiteX11" fmla="*/ 0 w 4207670"/>
              <a:gd name="connsiteY11" fmla="*/ 458756 h 461138"/>
              <a:gd name="connsiteX12" fmla="*/ 0 w 4207670"/>
              <a:gd name="connsiteY12" fmla="*/ 229379 h 461138"/>
              <a:gd name="connsiteX13" fmla="*/ 0 w 4207670"/>
              <a:gd name="connsiteY13"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3919670 w 4207670"/>
              <a:gd name="connsiteY9" fmla="*/ 458757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61138"/>
              <a:gd name="connsiteX1" fmla="*/ 245874 w 4207670"/>
              <a:gd name="connsiteY1" fmla="*/ 0 h 461138"/>
              <a:gd name="connsiteX2" fmla="*/ 3919668 w 4207670"/>
              <a:gd name="connsiteY2" fmla="*/ 0 h 461138"/>
              <a:gd name="connsiteX3" fmla="*/ 4004235 w 4207670"/>
              <a:gd name="connsiteY3" fmla="*/ 0 h 461138"/>
              <a:gd name="connsiteX4" fmla="*/ 4204800 w 4207670"/>
              <a:gd name="connsiteY4" fmla="*/ 0 h 461138"/>
              <a:gd name="connsiteX5" fmla="*/ 4207669 w 4207670"/>
              <a:gd name="connsiteY5" fmla="*/ 0 h 461138"/>
              <a:gd name="connsiteX6" fmla="*/ 4207669 w 4207670"/>
              <a:gd name="connsiteY6" fmla="*/ 172615 h 461138"/>
              <a:gd name="connsiteX7" fmla="*/ 4207670 w 4207670"/>
              <a:gd name="connsiteY7" fmla="*/ 173138 h 461138"/>
              <a:gd name="connsiteX8" fmla="*/ 3919670 w 4207670"/>
              <a:gd name="connsiteY8" fmla="*/ 461138 h 461138"/>
              <a:gd name="connsiteX9" fmla="*/ 4086357 w 4207670"/>
              <a:gd name="connsiteY9" fmla="*/ 456376 h 461138"/>
              <a:gd name="connsiteX10" fmla="*/ 0 w 4207670"/>
              <a:gd name="connsiteY10" fmla="*/ 458756 h 461138"/>
              <a:gd name="connsiteX11" fmla="*/ 0 w 4207670"/>
              <a:gd name="connsiteY11" fmla="*/ 229379 h 461138"/>
              <a:gd name="connsiteX12" fmla="*/ 0 w 4207670"/>
              <a:gd name="connsiteY12" fmla="*/ 0 h 461138"/>
              <a:gd name="connsiteX0" fmla="*/ 0 w 4207670"/>
              <a:gd name="connsiteY0" fmla="*/ 0 h 458756"/>
              <a:gd name="connsiteX1" fmla="*/ 245874 w 4207670"/>
              <a:gd name="connsiteY1" fmla="*/ 0 h 458756"/>
              <a:gd name="connsiteX2" fmla="*/ 3919668 w 4207670"/>
              <a:gd name="connsiteY2" fmla="*/ 0 h 458756"/>
              <a:gd name="connsiteX3" fmla="*/ 4004235 w 4207670"/>
              <a:gd name="connsiteY3" fmla="*/ 0 h 458756"/>
              <a:gd name="connsiteX4" fmla="*/ 4204800 w 4207670"/>
              <a:gd name="connsiteY4" fmla="*/ 0 h 458756"/>
              <a:gd name="connsiteX5" fmla="*/ 4207669 w 4207670"/>
              <a:gd name="connsiteY5" fmla="*/ 0 h 458756"/>
              <a:gd name="connsiteX6" fmla="*/ 4207669 w 4207670"/>
              <a:gd name="connsiteY6" fmla="*/ 172615 h 458756"/>
              <a:gd name="connsiteX7" fmla="*/ 4207670 w 4207670"/>
              <a:gd name="connsiteY7" fmla="*/ 173138 h 458756"/>
              <a:gd name="connsiteX8" fmla="*/ 4086357 w 4207670"/>
              <a:gd name="connsiteY8" fmla="*/ 456376 h 458756"/>
              <a:gd name="connsiteX9" fmla="*/ 0 w 4207670"/>
              <a:gd name="connsiteY9" fmla="*/ 458756 h 458756"/>
              <a:gd name="connsiteX10" fmla="*/ 0 w 4207670"/>
              <a:gd name="connsiteY10" fmla="*/ 229379 h 458756"/>
              <a:gd name="connsiteX11" fmla="*/ 0 w 4207670"/>
              <a:gd name="connsiteY11" fmla="*/ 0 h 458756"/>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07670"/>
              <a:gd name="connsiteY0" fmla="*/ 0 h 458757"/>
              <a:gd name="connsiteX1" fmla="*/ 245874 w 4207670"/>
              <a:gd name="connsiteY1" fmla="*/ 0 h 458757"/>
              <a:gd name="connsiteX2" fmla="*/ 3919668 w 4207670"/>
              <a:gd name="connsiteY2" fmla="*/ 0 h 458757"/>
              <a:gd name="connsiteX3" fmla="*/ 4004235 w 4207670"/>
              <a:gd name="connsiteY3" fmla="*/ 0 h 458757"/>
              <a:gd name="connsiteX4" fmla="*/ 4204800 w 4207670"/>
              <a:gd name="connsiteY4" fmla="*/ 0 h 458757"/>
              <a:gd name="connsiteX5" fmla="*/ 4207669 w 4207670"/>
              <a:gd name="connsiteY5" fmla="*/ 0 h 458757"/>
              <a:gd name="connsiteX6" fmla="*/ 4207669 w 4207670"/>
              <a:gd name="connsiteY6" fmla="*/ 172615 h 458757"/>
              <a:gd name="connsiteX7" fmla="*/ 4207670 w 4207670"/>
              <a:gd name="connsiteY7" fmla="*/ 173138 h 458757"/>
              <a:gd name="connsiteX8" fmla="*/ 4086357 w 4207670"/>
              <a:gd name="connsiteY8" fmla="*/ 458757 h 458757"/>
              <a:gd name="connsiteX9" fmla="*/ 0 w 4207670"/>
              <a:gd name="connsiteY9" fmla="*/ 458756 h 458757"/>
              <a:gd name="connsiteX10" fmla="*/ 0 w 4207670"/>
              <a:gd name="connsiteY10" fmla="*/ 229379 h 458757"/>
              <a:gd name="connsiteX11" fmla="*/ 0 w 4207670"/>
              <a:gd name="connsiteY11" fmla="*/ 0 h 458757"/>
              <a:gd name="connsiteX0" fmla="*/ 0 w 4214354"/>
              <a:gd name="connsiteY0" fmla="*/ 0 h 458757"/>
              <a:gd name="connsiteX1" fmla="*/ 245874 w 4214354"/>
              <a:gd name="connsiteY1" fmla="*/ 0 h 458757"/>
              <a:gd name="connsiteX2" fmla="*/ 3919668 w 4214354"/>
              <a:gd name="connsiteY2" fmla="*/ 0 h 458757"/>
              <a:gd name="connsiteX3" fmla="*/ 4004235 w 4214354"/>
              <a:gd name="connsiteY3" fmla="*/ 0 h 458757"/>
              <a:gd name="connsiteX4" fmla="*/ 4204800 w 4214354"/>
              <a:gd name="connsiteY4" fmla="*/ 0 h 458757"/>
              <a:gd name="connsiteX5" fmla="*/ 4207669 w 4214354"/>
              <a:gd name="connsiteY5" fmla="*/ 0 h 458757"/>
              <a:gd name="connsiteX6" fmla="*/ 4207669 w 4214354"/>
              <a:gd name="connsiteY6" fmla="*/ 172615 h 458757"/>
              <a:gd name="connsiteX7" fmla="*/ 4207670 w 4214354"/>
              <a:gd name="connsiteY7" fmla="*/ 173138 h 458757"/>
              <a:gd name="connsiteX8" fmla="*/ 4086357 w 4214354"/>
              <a:gd name="connsiteY8" fmla="*/ 458757 h 458757"/>
              <a:gd name="connsiteX9" fmla="*/ 0 w 4214354"/>
              <a:gd name="connsiteY9" fmla="*/ 458756 h 458757"/>
              <a:gd name="connsiteX10" fmla="*/ 0 w 4214354"/>
              <a:gd name="connsiteY10" fmla="*/ 229379 h 458757"/>
              <a:gd name="connsiteX11" fmla="*/ 0 w 4214354"/>
              <a:gd name="connsiteY11" fmla="*/ 0 h 458757"/>
              <a:gd name="connsiteX0" fmla="*/ 0 w 4217545"/>
              <a:gd name="connsiteY0" fmla="*/ 0 h 458757"/>
              <a:gd name="connsiteX1" fmla="*/ 245874 w 4217545"/>
              <a:gd name="connsiteY1" fmla="*/ 0 h 458757"/>
              <a:gd name="connsiteX2" fmla="*/ 3919668 w 4217545"/>
              <a:gd name="connsiteY2" fmla="*/ 0 h 458757"/>
              <a:gd name="connsiteX3" fmla="*/ 4004235 w 4217545"/>
              <a:gd name="connsiteY3" fmla="*/ 0 h 458757"/>
              <a:gd name="connsiteX4" fmla="*/ 4204800 w 4217545"/>
              <a:gd name="connsiteY4" fmla="*/ 0 h 458757"/>
              <a:gd name="connsiteX5" fmla="*/ 4207669 w 4217545"/>
              <a:gd name="connsiteY5" fmla="*/ 0 h 458757"/>
              <a:gd name="connsiteX6" fmla="*/ 4207669 w 4217545"/>
              <a:gd name="connsiteY6" fmla="*/ 172615 h 458757"/>
              <a:gd name="connsiteX7" fmla="*/ 4212432 w 4217545"/>
              <a:gd name="connsiteY7" fmla="*/ 292201 h 458757"/>
              <a:gd name="connsiteX8" fmla="*/ 4086357 w 4217545"/>
              <a:gd name="connsiteY8" fmla="*/ 458757 h 458757"/>
              <a:gd name="connsiteX9" fmla="*/ 0 w 4217545"/>
              <a:gd name="connsiteY9" fmla="*/ 458756 h 458757"/>
              <a:gd name="connsiteX10" fmla="*/ 0 w 4217545"/>
              <a:gd name="connsiteY10" fmla="*/ 229379 h 458757"/>
              <a:gd name="connsiteX11" fmla="*/ 0 w 4217545"/>
              <a:gd name="connsiteY11" fmla="*/ 0 h 458757"/>
              <a:gd name="connsiteX0" fmla="*/ 0 w 4216499"/>
              <a:gd name="connsiteY0" fmla="*/ 0 h 458757"/>
              <a:gd name="connsiteX1" fmla="*/ 245874 w 4216499"/>
              <a:gd name="connsiteY1" fmla="*/ 0 h 458757"/>
              <a:gd name="connsiteX2" fmla="*/ 3919668 w 4216499"/>
              <a:gd name="connsiteY2" fmla="*/ 0 h 458757"/>
              <a:gd name="connsiteX3" fmla="*/ 4004235 w 4216499"/>
              <a:gd name="connsiteY3" fmla="*/ 0 h 458757"/>
              <a:gd name="connsiteX4" fmla="*/ 4204800 w 4216499"/>
              <a:gd name="connsiteY4" fmla="*/ 0 h 458757"/>
              <a:gd name="connsiteX5" fmla="*/ 4207669 w 4216499"/>
              <a:gd name="connsiteY5" fmla="*/ 0 h 458757"/>
              <a:gd name="connsiteX6" fmla="*/ 4207669 w 4216499"/>
              <a:gd name="connsiteY6" fmla="*/ 172615 h 458757"/>
              <a:gd name="connsiteX7" fmla="*/ 4212432 w 4216499"/>
              <a:gd name="connsiteY7" fmla="*/ 292201 h 458757"/>
              <a:gd name="connsiteX8" fmla="*/ 4086357 w 4216499"/>
              <a:gd name="connsiteY8" fmla="*/ 458757 h 458757"/>
              <a:gd name="connsiteX9" fmla="*/ 0 w 4216499"/>
              <a:gd name="connsiteY9" fmla="*/ 458756 h 458757"/>
              <a:gd name="connsiteX10" fmla="*/ 0 w 4216499"/>
              <a:gd name="connsiteY10" fmla="*/ 229379 h 458757"/>
              <a:gd name="connsiteX11" fmla="*/ 0 w 4216499"/>
              <a:gd name="connsiteY11" fmla="*/ 0 h 458757"/>
              <a:gd name="connsiteX0" fmla="*/ 0 w 4218593"/>
              <a:gd name="connsiteY0" fmla="*/ 0 h 458757"/>
              <a:gd name="connsiteX1" fmla="*/ 245874 w 4218593"/>
              <a:gd name="connsiteY1" fmla="*/ 0 h 458757"/>
              <a:gd name="connsiteX2" fmla="*/ 3919668 w 4218593"/>
              <a:gd name="connsiteY2" fmla="*/ 0 h 458757"/>
              <a:gd name="connsiteX3" fmla="*/ 4004235 w 4218593"/>
              <a:gd name="connsiteY3" fmla="*/ 0 h 458757"/>
              <a:gd name="connsiteX4" fmla="*/ 4204800 w 4218593"/>
              <a:gd name="connsiteY4" fmla="*/ 0 h 458757"/>
              <a:gd name="connsiteX5" fmla="*/ 4207669 w 4218593"/>
              <a:gd name="connsiteY5" fmla="*/ 0 h 458757"/>
              <a:gd name="connsiteX6" fmla="*/ 4207669 w 4218593"/>
              <a:gd name="connsiteY6" fmla="*/ 172615 h 458757"/>
              <a:gd name="connsiteX7" fmla="*/ 4212432 w 4218593"/>
              <a:gd name="connsiteY7" fmla="*/ 292201 h 458757"/>
              <a:gd name="connsiteX8" fmla="*/ 4086357 w 4218593"/>
              <a:gd name="connsiteY8" fmla="*/ 458757 h 458757"/>
              <a:gd name="connsiteX9" fmla="*/ 0 w 4218593"/>
              <a:gd name="connsiteY9" fmla="*/ 458756 h 458757"/>
              <a:gd name="connsiteX10" fmla="*/ 0 w 4218593"/>
              <a:gd name="connsiteY10" fmla="*/ 229379 h 458757"/>
              <a:gd name="connsiteX11" fmla="*/ 0 w 42185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292201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3903"/>
              <a:gd name="connsiteY0" fmla="*/ 0 h 462682"/>
              <a:gd name="connsiteX1" fmla="*/ 245874 w 4213903"/>
              <a:gd name="connsiteY1" fmla="*/ 0 h 462682"/>
              <a:gd name="connsiteX2" fmla="*/ 3919668 w 4213903"/>
              <a:gd name="connsiteY2" fmla="*/ 0 h 462682"/>
              <a:gd name="connsiteX3" fmla="*/ 4004235 w 4213903"/>
              <a:gd name="connsiteY3" fmla="*/ 0 h 462682"/>
              <a:gd name="connsiteX4" fmla="*/ 4204800 w 4213903"/>
              <a:gd name="connsiteY4" fmla="*/ 0 h 462682"/>
              <a:gd name="connsiteX5" fmla="*/ 4207669 w 4213903"/>
              <a:gd name="connsiteY5" fmla="*/ 0 h 462682"/>
              <a:gd name="connsiteX6" fmla="*/ 4207669 w 4213903"/>
              <a:gd name="connsiteY6" fmla="*/ 172615 h 462682"/>
              <a:gd name="connsiteX7" fmla="*/ 4212432 w 4213903"/>
              <a:gd name="connsiteY7" fmla="*/ 320776 h 462682"/>
              <a:gd name="connsiteX8" fmla="*/ 4086357 w 4213903"/>
              <a:gd name="connsiteY8" fmla="*/ 458757 h 462682"/>
              <a:gd name="connsiteX9" fmla="*/ 0 w 4213903"/>
              <a:gd name="connsiteY9" fmla="*/ 458756 h 462682"/>
              <a:gd name="connsiteX10" fmla="*/ 0 w 4213903"/>
              <a:gd name="connsiteY10" fmla="*/ 229379 h 462682"/>
              <a:gd name="connsiteX11" fmla="*/ 0 w 4213903"/>
              <a:gd name="connsiteY11" fmla="*/ 0 h 462682"/>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07669 w 4213903"/>
              <a:gd name="connsiteY6" fmla="*/ 172615 h 458757"/>
              <a:gd name="connsiteX7" fmla="*/ 4212432 w 4213903"/>
              <a:gd name="connsiteY7" fmla="*/ 320776 h 458757"/>
              <a:gd name="connsiteX8" fmla="*/ 4086357 w 4213903"/>
              <a:gd name="connsiteY8" fmla="*/ 458757 h 458757"/>
              <a:gd name="connsiteX9" fmla="*/ 0 w 4213903"/>
              <a:gd name="connsiteY9" fmla="*/ 458756 h 458757"/>
              <a:gd name="connsiteX10" fmla="*/ 0 w 4213903"/>
              <a:gd name="connsiteY10" fmla="*/ 229379 h 458757"/>
              <a:gd name="connsiteX11" fmla="*/ 0 w 4213903"/>
              <a:gd name="connsiteY11" fmla="*/ 0 h 458757"/>
              <a:gd name="connsiteX0" fmla="*/ 0 w 4214812"/>
              <a:gd name="connsiteY0" fmla="*/ 0 h 458757"/>
              <a:gd name="connsiteX1" fmla="*/ 245874 w 4214812"/>
              <a:gd name="connsiteY1" fmla="*/ 0 h 458757"/>
              <a:gd name="connsiteX2" fmla="*/ 3919668 w 4214812"/>
              <a:gd name="connsiteY2" fmla="*/ 0 h 458757"/>
              <a:gd name="connsiteX3" fmla="*/ 4004235 w 4214812"/>
              <a:gd name="connsiteY3" fmla="*/ 0 h 458757"/>
              <a:gd name="connsiteX4" fmla="*/ 4204800 w 4214812"/>
              <a:gd name="connsiteY4" fmla="*/ 0 h 458757"/>
              <a:gd name="connsiteX5" fmla="*/ 4207669 w 4214812"/>
              <a:gd name="connsiteY5" fmla="*/ 0 h 458757"/>
              <a:gd name="connsiteX6" fmla="*/ 4214812 w 4214812"/>
              <a:gd name="connsiteY6" fmla="*/ 70221 h 458757"/>
              <a:gd name="connsiteX7" fmla="*/ 4212432 w 4214812"/>
              <a:gd name="connsiteY7" fmla="*/ 320776 h 458757"/>
              <a:gd name="connsiteX8" fmla="*/ 4086357 w 4214812"/>
              <a:gd name="connsiteY8" fmla="*/ 458757 h 458757"/>
              <a:gd name="connsiteX9" fmla="*/ 0 w 4214812"/>
              <a:gd name="connsiteY9" fmla="*/ 458756 h 458757"/>
              <a:gd name="connsiteX10" fmla="*/ 0 w 4214812"/>
              <a:gd name="connsiteY10" fmla="*/ 229379 h 458757"/>
              <a:gd name="connsiteX11" fmla="*/ 0 w 4214812"/>
              <a:gd name="connsiteY11" fmla="*/ 0 h 458757"/>
              <a:gd name="connsiteX0" fmla="*/ 0 w 4255293"/>
              <a:gd name="connsiteY0" fmla="*/ 0 h 458757"/>
              <a:gd name="connsiteX1" fmla="*/ 245874 w 4255293"/>
              <a:gd name="connsiteY1" fmla="*/ 0 h 458757"/>
              <a:gd name="connsiteX2" fmla="*/ 3919668 w 4255293"/>
              <a:gd name="connsiteY2" fmla="*/ 0 h 458757"/>
              <a:gd name="connsiteX3" fmla="*/ 4004235 w 4255293"/>
              <a:gd name="connsiteY3" fmla="*/ 0 h 458757"/>
              <a:gd name="connsiteX4" fmla="*/ 4204800 w 4255293"/>
              <a:gd name="connsiteY4" fmla="*/ 0 h 458757"/>
              <a:gd name="connsiteX5" fmla="*/ 4207669 w 4255293"/>
              <a:gd name="connsiteY5" fmla="*/ 0 h 458757"/>
              <a:gd name="connsiteX6" fmla="*/ 4255293 w 4255293"/>
              <a:gd name="connsiteY6" fmla="*/ 117846 h 458757"/>
              <a:gd name="connsiteX7" fmla="*/ 4212432 w 4255293"/>
              <a:gd name="connsiteY7" fmla="*/ 320776 h 458757"/>
              <a:gd name="connsiteX8" fmla="*/ 4086357 w 4255293"/>
              <a:gd name="connsiteY8" fmla="*/ 458757 h 458757"/>
              <a:gd name="connsiteX9" fmla="*/ 0 w 4255293"/>
              <a:gd name="connsiteY9" fmla="*/ 458756 h 458757"/>
              <a:gd name="connsiteX10" fmla="*/ 0 w 4255293"/>
              <a:gd name="connsiteY10" fmla="*/ 229379 h 458757"/>
              <a:gd name="connsiteX11" fmla="*/ 0 w 4255293"/>
              <a:gd name="connsiteY11" fmla="*/ 0 h 458757"/>
              <a:gd name="connsiteX0" fmla="*/ 0 w 4213903"/>
              <a:gd name="connsiteY0" fmla="*/ 0 h 458757"/>
              <a:gd name="connsiteX1" fmla="*/ 245874 w 4213903"/>
              <a:gd name="connsiteY1" fmla="*/ 0 h 458757"/>
              <a:gd name="connsiteX2" fmla="*/ 3919668 w 4213903"/>
              <a:gd name="connsiteY2" fmla="*/ 0 h 458757"/>
              <a:gd name="connsiteX3" fmla="*/ 4004235 w 4213903"/>
              <a:gd name="connsiteY3" fmla="*/ 0 h 458757"/>
              <a:gd name="connsiteX4" fmla="*/ 4204800 w 4213903"/>
              <a:gd name="connsiteY4" fmla="*/ 0 h 458757"/>
              <a:gd name="connsiteX5" fmla="*/ 4207669 w 4213903"/>
              <a:gd name="connsiteY5" fmla="*/ 0 h 458757"/>
              <a:gd name="connsiteX6" fmla="*/ 4212432 w 4213903"/>
              <a:gd name="connsiteY6" fmla="*/ 320776 h 458757"/>
              <a:gd name="connsiteX7" fmla="*/ 4086357 w 4213903"/>
              <a:gd name="connsiteY7" fmla="*/ 458757 h 458757"/>
              <a:gd name="connsiteX8" fmla="*/ 0 w 4213903"/>
              <a:gd name="connsiteY8" fmla="*/ 458756 h 458757"/>
              <a:gd name="connsiteX9" fmla="*/ 0 w 4213903"/>
              <a:gd name="connsiteY9" fmla="*/ 229379 h 458757"/>
              <a:gd name="connsiteX10" fmla="*/ 0 w 4213903"/>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7205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757"/>
              <a:gd name="connsiteX1" fmla="*/ 245874 w 4212432"/>
              <a:gd name="connsiteY1" fmla="*/ 0 h 458757"/>
              <a:gd name="connsiteX2" fmla="*/ 3919668 w 4212432"/>
              <a:gd name="connsiteY2" fmla="*/ 0 h 458757"/>
              <a:gd name="connsiteX3" fmla="*/ 4004235 w 4212432"/>
              <a:gd name="connsiteY3" fmla="*/ 0 h 458757"/>
              <a:gd name="connsiteX4" fmla="*/ 4204800 w 4212432"/>
              <a:gd name="connsiteY4" fmla="*/ 0 h 458757"/>
              <a:gd name="connsiteX5" fmla="*/ 4207669 w 4212432"/>
              <a:gd name="connsiteY5" fmla="*/ 0 h 458757"/>
              <a:gd name="connsiteX6" fmla="*/ 4212432 w 4212432"/>
              <a:gd name="connsiteY6" fmla="*/ 320776 h 458757"/>
              <a:gd name="connsiteX7" fmla="*/ 3914907 w 4212432"/>
              <a:gd name="connsiteY7" fmla="*/ 458757 h 458757"/>
              <a:gd name="connsiteX8" fmla="*/ 0 w 4212432"/>
              <a:gd name="connsiteY8" fmla="*/ 458756 h 458757"/>
              <a:gd name="connsiteX9" fmla="*/ 0 w 4212432"/>
              <a:gd name="connsiteY9" fmla="*/ 229379 h 458757"/>
              <a:gd name="connsiteX10" fmla="*/ 0 w 4212432"/>
              <a:gd name="connsiteY10" fmla="*/ 0 h 458757"/>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4907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38720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12432"/>
              <a:gd name="connsiteY0" fmla="*/ 0 h 458896"/>
              <a:gd name="connsiteX1" fmla="*/ 245874 w 4212432"/>
              <a:gd name="connsiteY1" fmla="*/ 0 h 458896"/>
              <a:gd name="connsiteX2" fmla="*/ 3919668 w 4212432"/>
              <a:gd name="connsiteY2" fmla="*/ 0 h 458896"/>
              <a:gd name="connsiteX3" fmla="*/ 4004235 w 4212432"/>
              <a:gd name="connsiteY3" fmla="*/ 0 h 458896"/>
              <a:gd name="connsiteX4" fmla="*/ 4204800 w 4212432"/>
              <a:gd name="connsiteY4" fmla="*/ 0 h 458896"/>
              <a:gd name="connsiteX5" fmla="*/ 4207669 w 4212432"/>
              <a:gd name="connsiteY5" fmla="*/ 0 h 458896"/>
              <a:gd name="connsiteX6" fmla="*/ 4212432 w 4212432"/>
              <a:gd name="connsiteY6" fmla="*/ 320776 h 458896"/>
              <a:gd name="connsiteX7" fmla="*/ 3912526 w 4212432"/>
              <a:gd name="connsiteY7" fmla="*/ 458757 h 458896"/>
              <a:gd name="connsiteX8" fmla="*/ 0 w 4212432"/>
              <a:gd name="connsiteY8" fmla="*/ 458756 h 458896"/>
              <a:gd name="connsiteX9" fmla="*/ 0 w 4212432"/>
              <a:gd name="connsiteY9" fmla="*/ 229379 h 458896"/>
              <a:gd name="connsiteX10" fmla="*/ 0 w 4212432"/>
              <a:gd name="connsiteY10" fmla="*/ 0 h 458896"/>
              <a:gd name="connsiteX0" fmla="*/ 0 w 4208127"/>
              <a:gd name="connsiteY0" fmla="*/ 0 h 459153"/>
              <a:gd name="connsiteX1" fmla="*/ 245874 w 4208127"/>
              <a:gd name="connsiteY1" fmla="*/ 0 h 459153"/>
              <a:gd name="connsiteX2" fmla="*/ 3919668 w 4208127"/>
              <a:gd name="connsiteY2" fmla="*/ 0 h 459153"/>
              <a:gd name="connsiteX3" fmla="*/ 4004235 w 4208127"/>
              <a:gd name="connsiteY3" fmla="*/ 0 h 459153"/>
              <a:gd name="connsiteX4" fmla="*/ 4204800 w 4208127"/>
              <a:gd name="connsiteY4" fmla="*/ 0 h 459153"/>
              <a:gd name="connsiteX5" fmla="*/ 4207669 w 4208127"/>
              <a:gd name="connsiteY5" fmla="*/ 0 h 459153"/>
              <a:gd name="connsiteX6" fmla="*/ 4207670 w 4208127"/>
              <a:gd name="connsiteY6" fmla="*/ 325539 h 459153"/>
              <a:gd name="connsiteX7" fmla="*/ 3912526 w 4208127"/>
              <a:gd name="connsiteY7" fmla="*/ 458757 h 459153"/>
              <a:gd name="connsiteX8" fmla="*/ 0 w 4208127"/>
              <a:gd name="connsiteY8" fmla="*/ 458756 h 459153"/>
              <a:gd name="connsiteX9" fmla="*/ 0 w 4208127"/>
              <a:gd name="connsiteY9" fmla="*/ 229379 h 459153"/>
              <a:gd name="connsiteX10" fmla="*/ 0 w 4208127"/>
              <a:gd name="connsiteY10" fmla="*/ 0 h 459153"/>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004235 w 4212432"/>
              <a:gd name="connsiteY3" fmla="*/ 0 h 459346"/>
              <a:gd name="connsiteX4" fmla="*/ 4204800 w 4212432"/>
              <a:gd name="connsiteY4" fmla="*/ 0 h 459346"/>
              <a:gd name="connsiteX5" fmla="*/ 4207669 w 4212432"/>
              <a:gd name="connsiteY5" fmla="*/ 0 h 459346"/>
              <a:gd name="connsiteX6" fmla="*/ 4212432 w 4212432"/>
              <a:gd name="connsiteY6" fmla="*/ 327921 h 459346"/>
              <a:gd name="connsiteX7" fmla="*/ 3912526 w 4212432"/>
              <a:gd name="connsiteY7" fmla="*/ 458757 h 459346"/>
              <a:gd name="connsiteX8" fmla="*/ 0 w 4212432"/>
              <a:gd name="connsiteY8" fmla="*/ 458756 h 459346"/>
              <a:gd name="connsiteX9" fmla="*/ 0 w 4212432"/>
              <a:gd name="connsiteY9" fmla="*/ 229379 h 459346"/>
              <a:gd name="connsiteX10" fmla="*/ 0 w 4212432"/>
              <a:gd name="connsiteY10" fmla="*/ 0 h 459346"/>
              <a:gd name="connsiteX0" fmla="*/ 0 w 4212432"/>
              <a:gd name="connsiteY0" fmla="*/ 0 h 459346"/>
              <a:gd name="connsiteX1" fmla="*/ 245874 w 4212432"/>
              <a:gd name="connsiteY1" fmla="*/ 0 h 459346"/>
              <a:gd name="connsiteX2" fmla="*/ 3919668 w 4212432"/>
              <a:gd name="connsiteY2" fmla="*/ 0 h 459346"/>
              <a:gd name="connsiteX3" fmla="*/ 4204800 w 4212432"/>
              <a:gd name="connsiteY3" fmla="*/ 0 h 459346"/>
              <a:gd name="connsiteX4" fmla="*/ 4207669 w 4212432"/>
              <a:gd name="connsiteY4" fmla="*/ 0 h 459346"/>
              <a:gd name="connsiteX5" fmla="*/ 4212432 w 4212432"/>
              <a:gd name="connsiteY5" fmla="*/ 327921 h 459346"/>
              <a:gd name="connsiteX6" fmla="*/ 3912526 w 4212432"/>
              <a:gd name="connsiteY6" fmla="*/ 458757 h 459346"/>
              <a:gd name="connsiteX7" fmla="*/ 0 w 4212432"/>
              <a:gd name="connsiteY7" fmla="*/ 458756 h 459346"/>
              <a:gd name="connsiteX8" fmla="*/ 0 w 4212432"/>
              <a:gd name="connsiteY8" fmla="*/ 229379 h 459346"/>
              <a:gd name="connsiteX9" fmla="*/ 0 w 4212432"/>
              <a:gd name="connsiteY9" fmla="*/ 0 h 459346"/>
              <a:gd name="connsiteX0" fmla="*/ 0 w 4212432"/>
              <a:gd name="connsiteY0" fmla="*/ 0 h 459346"/>
              <a:gd name="connsiteX1" fmla="*/ 245874 w 4212432"/>
              <a:gd name="connsiteY1" fmla="*/ 0 h 459346"/>
              <a:gd name="connsiteX2" fmla="*/ 4204800 w 4212432"/>
              <a:gd name="connsiteY2" fmla="*/ 0 h 459346"/>
              <a:gd name="connsiteX3" fmla="*/ 4207669 w 4212432"/>
              <a:gd name="connsiteY3" fmla="*/ 0 h 459346"/>
              <a:gd name="connsiteX4" fmla="*/ 4212432 w 4212432"/>
              <a:gd name="connsiteY4" fmla="*/ 327921 h 459346"/>
              <a:gd name="connsiteX5" fmla="*/ 3912526 w 4212432"/>
              <a:gd name="connsiteY5" fmla="*/ 458757 h 459346"/>
              <a:gd name="connsiteX6" fmla="*/ 0 w 4212432"/>
              <a:gd name="connsiteY6" fmla="*/ 458756 h 459346"/>
              <a:gd name="connsiteX7" fmla="*/ 0 w 4212432"/>
              <a:gd name="connsiteY7" fmla="*/ 229379 h 459346"/>
              <a:gd name="connsiteX8" fmla="*/ 0 w 4212432"/>
              <a:gd name="connsiteY8" fmla="*/ 0 h 459346"/>
              <a:gd name="connsiteX0" fmla="*/ 0 w 4212432"/>
              <a:gd name="connsiteY0" fmla="*/ 0 h 459346"/>
              <a:gd name="connsiteX1" fmla="*/ 245874 w 4212432"/>
              <a:gd name="connsiteY1" fmla="*/ 0 h 459346"/>
              <a:gd name="connsiteX2" fmla="*/ 4204800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9346"/>
              <a:gd name="connsiteX1" fmla="*/ 245874 w 4212432"/>
              <a:gd name="connsiteY1" fmla="*/ 0 h 459346"/>
              <a:gd name="connsiteX2" fmla="*/ 4209575 w 4212432"/>
              <a:gd name="connsiteY2" fmla="*/ 2381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28712"/>
              <a:gd name="connsiteY0" fmla="*/ 0 h 459346"/>
              <a:gd name="connsiteX1" fmla="*/ 245874 w 4228712"/>
              <a:gd name="connsiteY1" fmla="*/ 0 h 459346"/>
              <a:gd name="connsiteX2" fmla="*/ 4228676 w 4228712"/>
              <a:gd name="connsiteY2" fmla="*/ 2381 h 459346"/>
              <a:gd name="connsiteX3" fmla="*/ 4212432 w 4228712"/>
              <a:gd name="connsiteY3" fmla="*/ 327921 h 459346"/>
              <a:gd name="connsiteX4" fmla="*/ 3912526 w 4228712"/>
              <a:gd name="connsiteY4" fmla="*/ 458757 h 459346"/>
              <a:gd name="connsiteX5" fmla="*/ 0 w 4228712"/>
              <a:gd name="connsiteY5" fmla="*/ 458756 h 459346"/>
              <a:gd name="connsiteX6" fmla="*/ 0 w 4228712"/>
              <a:gd name="connsiteY6" fmla="*/ 229379 h 459346"/>
              <a:gd name="connsiteX7" fmla="*/ 0 w 4228712"/>
              <a:gd name="connsiteY7" fmla="*/ 0 h 459346"/>
              <a:gd name="connsiteX0" fmla="*/ 0 w 4212432"/>
              <a:gd name="connsiteY0" fmla="*/ 0 h 459346"/>
              <a:gd name="connsiteX1" fmla="*/ 245874 w 4212432"/>
              <a:gd name="connsiteY1" fmla="*/ 0 h 459346"/>
              <a:gd name="connsiteX2" fmla="*/ 4211962 w 4212432"/>
              <a:gd name="connsiteY2" fmla="*/ 0 h 459346"/>
              <a:gd name="connsiteX3" fmla="*/ 4212432 w 4212432"/>
              <a:gd name="connsiteY3" fmla="*/ 327921 h 459346"/>
              <a:gd name="connsiteX4" fmla="*/ 3912526 w 4212432"/>
              <a:gd name="connsiteY4" fmla="*/ 458757 h 459346"/>
              <a:gd name="connsiteX5" fmla="*/ 0 w 4212432"/>
              <a:gd name="connsiteY5" fmla="*/ 458756 h 459346"/>
              <a:gd name="connsiteX6" fmla="*/ 0 w 4212432"/>
              <a:gd name="connsiteY6" fmla="*/ 229379 h 459346"/>
              <a:gd name="connsiteX7" fmla="*/ 0 w 4212432"/>
              <a:gd name="connsiteY7" fmla="*/ 0 h 45934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1 h 458757"/>
              <a:gd name="connsiteX4" fmla="*/ 3912526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879"/>
              <a:gd name="connsiteX1" fmla="*/ 245874 w 4212432"/>
              <a:gd name="connsiteY1" fmla="*/ 0 h 458879"/>
              <a:gd name="connsiteX2" fmla="*/ 4211962 w 4212432"/>
              <a:gd name="connsiteY2" fmla="*/ 0 h 458879"/>
              <a:gd name="connsiteX3" fmla="*/ 4212432 w 4212432"/>
              <a:gd name="connsiteY3" fmla="*/ 308871 h 458879"/>
              <a:gd name="connsiteX4" fmla="*/ 3912526 w 4212432"/>
              <a:gd name="connsiteY4" fmla="*/ 458757 h 458879"/>
              <a:gd name="connsiteX5" fmla="*/ 0 w 4212432"/>
              <a:gd name="connsiteY5" fmla="*/ 458756 h 458879"/>
              <a:gd name="connsiteX6" fmla="*/ 0 w 4212432"/>
              <a:gd name="connsiteY6" fmla="*/ 229379 h 458879"/>
              <a:gd name="connsiteX7" fmla="*/ 0 w 4212432"/>
              <a:gd name="connsiteY7" fmla="*/ 0 h 458879"/>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308871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6"/>
              <a:gd name="connsiteX1" fmla="*/ 245874 w 4212432"/>
              <a:gd name="connsiteY1" fmla="*/ 0 h 458756"/>
              <a:gd name="connsiteX2" fmla="*/ 4211962 w 4212432"/>
              <a:gd name="connsiteY2" fmla="*/ 0 h 458756"/>
              <a:gd name="connsiteX3" fmla="*/ 4212432 w 4212432"/>
              <a:gd name="connsiteY3" fmla="*/ 287440 h 458756"/>
              <a:gd name="connsiteX4" fmla="*/ 3926852 w 4212432"/>
              <a:gd name="connsiteY4" fmla="*/ 456376 h 458756"/>
              <a:gd name="connsiteX5" fmla="*/ 0 w 4212432"/>
              <a:gd name="connsiteY5" fmla="*/ 458756 h 458756"/>
              <a:gd name="connsiteX6" fmla="*/ 0 w 4212432"/>
              <a:gd name="connsiteY6" fmla="*/ 229379 h 458756"/>
              <a:gd name="connsiteX7" fmla="*/ 0 w 4212432"/>
              <a:gd name="connsiteY7" fmla="*/ 0 h 458756"/>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287440 h 458757"/>
              <a:gd name="connsiteX4" fmla="*/ 3969829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65017 h 523774"/>
              <a:gd name="connsiteX1" fmla="*/ 245874 w 4212432"/>
              <a:gd name="connsiteY1" fmla="*/ 65017 h 523774"/>
              <a:gd name="connsiteX2" fmla="*/ 4211962 w 4212432"/>
              <a:gd name="connsiteY2" fmla="*/ 65017 h 523774"/>
              <a:gd name="connsiteX3" fmla="*/ 4212432 w 4212432"/>
              <a:gd name="connsiteY3" fmla="*/ 352457 h 523774"/>
              <a:gd name="connsiteX4" fmla="*/ 3969829 w 4212432"/>
              <a:gd name="connsiteY4" fmla="*/ 523774 h 523774"/>
              <a:gd name="connsiteX5" fmla="*/ 0 w 4212432"/>
              <a:gd name="connsiteY5" fmla="*/ 523773 h 523774"/>
              <a:gd name="connsiteX6" fmla="*/ 0 w 4212432"/>
              <a:gd name="connsiteY6" fmla="*/ 294396 h 523774"/>
              <a:gd name="connsiteX7" fmla="*/ 0 w 4212432"/>
              <a:gd name="connsiteY7" fmla="*/ 65017 h 523774"/>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432"/>
              <a:gd name="connsiteY0" fmla="*/ 65017 h 526156"/>
              <a:gd name="connsiteX1" fmla="*/ 245874 w 4212432"/>
              <a:gd name="connsiteY1" fmla="*/ 65017 h 526156"/>
              <a:gd name="connsiteX2" fmla="*/ 4211962 w 4212432"/>
              <a:gd name="connsiteY2" fmla="*/ 65017 h 526156"/>
              <a:gd name="connsiteX3" fmla="*/ 4212432 w 4212432"/>
              <a:gd name="connsiteY3" fmla="*/ 352457 h 526156"/>
              <a:gd name="connsiteX4" fmla="*/ 3969829 w 4212432"/>
              <a:gd name="connsiteY4" fmla="*/ 523774 h 526156"/>
              <a:gd name="connsiteX5" fmla="*/ 0 w 4212432"/>
              <a:gd name="connsiteY5" fmla="*/ 523773 h 526156"/>
              <a:gd name="connsiteX6" fmla="*/ 0 w 4212432"/>
              <a:gd name="connsiteY6" fmla="*/ 294396 h 526156"/>
              <a:gd name="connsiteX7" fmla="*/ 0 w 4212432"/>
              <a:gd name="connsiteY7" fmla="*/ 65017 h 526156"/>
              <a:gd name="connsiteX0" fmla="*/ 0 w 4212783"/>
              <a:gd name="connsiteY0" fmla="*/ 65017 h 526518"/>
              <a:gd name="connsiteX1" fmla="*/ 245874 w 4212783"/>
              <a:gd name="connsiteY1" fmla="*/ 65017 h 526518"/>
              <a:gd name="connsiteX2" fmla="*/ 4211962 w 4212783"/>
              <a:gd name="connsiteY2" fmla="*/ 65017 h 526518"/>
              <a:gd name="connsiteX3" fmla="*/ 4212432 w 4212783"/>
              <a:gd name="connsiteY3" fmla="*/ 352457 h 526518"/>
              <a:gd name="connsiteX4" fmla="*/ 3969829 w 4212783"/>
              <a:gd name="connsiteY4" fmla="*/ 523774 h 526518"/>
              <a:gd name="connsiteX5" fmla="*/ 0 w 4212783"/>
              <a:gd name="connsiteY5" fmla="*/ 523773 h 526518"/>
              <a:gd name="connsiteX6" fmla="*/ 0 w 4212783"/>
              <a:gd name="connsiteY6" fmla="*/ 294396 h 526518"/>
              <a:gd name="connsiteX7" fmla="*/ 0 w 4212783"/>
              <a:gd name="connsiteY7" fmla="*/ 65017 h 526518"/>
              <a:gd name="connsiteX0" fmla="*/ 0 w 4212806"/>
              <a:gd name="connsiteY0" fmla="*/ 65017 h 526518"/>
              <a:gd name="connsiteX1" fmla="*/ 245874 w 4212806"/>
              <a:gd name="connsiteY1" fmla="*/ 65017 h 526518"/>
              <a:gd name="connsiteX2" fmla="*/ 4211962 w 4212806"/>
              <a:gd name="connsiteY2" fmla="*/ 65017 h 526518"/>
              <a:gd name="connsiteX3" fmla="*/ 4212432 w 4212806"/>
              <a:gd name="connsiteY3" fmla="*/ 352457 h 526518"/>
              <a:gd name="connsiteX4" fmla="*/ 3976992 w 4212806"/>
              <a:gd name="connsiteY4" fmla="*/ 523774 h 526518"/>
              <a:gd name="connsiteX5" fmla="*/ 0 w 4212806"/>
              <a:gd name="connsiteY5" fmla="*/ 523773 h 526518"/>
              <a:gd name="connsiteX6" fmla="*/ 0 w 4212806"/>
              <a:gd name="connsiteY6" fmla="*/ 294396 h 526518"/>
              <a:gd name="connsiteX7" fmla="*/ 0 w 4212806"/>
              <a:gd name="connsiteY7" fmla="*/ 65017 h 526518"/>
              <a:gd name="connsiteX0" fmla="*/ 0 w 4212707"/>
              <a:gd name="connsiteY0" fmla="*/ 65017 h 526518"/>
              <a:gd name="connsiteX1" fmla="*/ 245874 w 4212707"/>
              <a:gd name="connsiteY1" fmla="*/ 65017 h 526518"/>
              <a:gd name="connsiteX2" fmla="*/ 4211962 w 4212707"/>
              <a:gd name="connsiteY2" fmla="*/ 65017 h 526518"/>
              <a:gd name="connsiteX3" fmla="*/ 4212432 w 4212707"/>
              <a:gd name="connsiteY3" fmla="*/ 352457 h 526518"/>
              <a:gd name="connsiteX4" fmla="*/ 3976992 w 4212707"/>
              <a:gd name="connsiteY4" fmla="*/ 523774 h 526518"/>
              <a:gd name="connsiteX5" fmla="*/ 0 w 4212707"/>
              <a:gd name="connsiteY5" fmla="*/ 523773 h 526518"/>
              <a:gd name="connsiteX6" fmla="*/ 0 w 4212707"/>
              <a:gd name="connsiteY6" fmla="*/ 294396 h 526518"/>
              <a:gd name="connsiteX7" fmla="*/ 0 w 4212707"/>
              <a:gd name="connsiteY7" fmla="*/ 65017 h 526518"/>
              <a:gd name="connsiteX0" fmla="*/ 0 w 4212432"/>
              <a:gd name="connsiteY0" fmla="*/ 65017 h 527310"/>
              <a:gd name="connsiteX1" fmla="*/ 245874 w 4212432"/>
              <a:gd name="connsiteY1" fmla="*/ 65017 h 527310"/>
              <a:gd name="connsiteX2" fmla="*/ 4211962 w 4212432"/>
              <a:gd name="connsiteY2" fmla="*/ 65017 h 527310"/>
              <a:gd name="connsiteX3" fmla="*/ 4212432 w 4212432"/>
              <a:gd name="connsiteY3" fmla="*/ 352457 h 527310"/>
              <a:gd name="connsiteX4" fmla="*/ 3976992 w 4212432"/>
              <a:gd name="connsiteY4" fmla="*/ 523774 h 527310"/>
              <a:gd name="connsiteX5" fmla="*/ 0 w 4212432"/>
              <a:gd name="connsiteY5" fmla="*/ 523773 h 527310"/>
              <a:gd name="connsiteX6" fmla="*/ 0 w 4212432"/>
              <a:gd name="connsiteY6" fmla="*/ 294396 h 527310"/>
              <a:gd name="connsiteX7" fmla="*/ 0 w 4212432"/>
              <a:gd name="connsiteY7" fmla="*/ 65017 h 527310"/>
              <a:gd name="connsiteX0" fmla="*/ 0 w 4212432"/>
              <a:gd name="connsiteY0" fmla="*/ 254931 h 717224"/>
              <a:gd name="connsiteX1" fmla="*/ 245874 w 4212432"/>
              <a:gd name="connsiteY1" fmla="*/ 254931 h 717224"/>
              <a:gd name="connsiteX2" fmla="*/ 4211962 w 4212432"/>
              <a:gd name="connsiteY2" fmla="*/ 254931 h 717224"/>
              <a:gd name="connsiteX3" fmla="*/ 4212432 w 4212432"/>
              <a:gd name="connsiteY3" fmla="*/ 542371 h 717224"/>
              <a:gd name="connsiteX4" fmla="*/ 3976992 w 4212432"/>
              <a:gd name="connsiteY4" fmla="*/ 713688 h 717224"/>
              <a:gd name="connsiteX5" fmla="*/ 0 w 4212432"/>
              <a:gd name="connsiteY5" fmla="*/ 713687 h 717224"/>
              <a:gd name="connsiteX6" fmla="*/ 0 w 4212432"/>
              <a:gd name="connsiteY6" fmla="*/ 484310 h 717224"/>
              <a:gd name="connsiteX7" fmla="*/ 0 w 4212432"/>
              <a:gd name="connsiteY7" fmla="*/ 254931 h 717224"/>
              <a:gd name="connsiteX0" fmla="*/ 0 w 4212432"/>
              <a:gd name="connsiteY0" fmla="*/ 254931 h 714629"/>
              <a:gd name="connsiteX1" fmla="*/ 245874 w 4212432"/>
              <a:gd name="connsiteY1" fmla="*/ 254931 h 714629"/>
              <a:gd name="connsiteX2" fmla="*/ 4211962 w 4212432"/>
              <a:gd name="connsiteY2" fmla="*/ 254931 h 714629"/>
              <a:gd name="connsiteX3" fmla="*/ 4212432 w 4212432"/>
              <a:gd name="connsiteY3" fmla="*/ 542371 h 714629"/>
              <a:gd name="connsiteX4" fmla="*/ 3976992 w 4212432"/>
              <a:gd name="connsiteY4" fmla="*/ 713688 h 714629"/>
              <a:gd name="connsiteX5" fmla="*/ 0 w 4212432"/>
              <a:gd name="connsiteY5" fmla="*/ 713687 h 714629"/>
              <a:gd name="connsiteX6" fmla="*/ 0 w 4212432"/>
              <a:gd name="connsiteY6" fmla="*/ 484310 h 714629"/>
              <a:gd name="connsiteX7" fmla="*/ 0 w 4212432"/>
              <a:gd name="connsiteY7" fmla="*/ 254931 h 714629"/>
              <a:gd name="connsiteX0" fmla="*/ 0 w 4212432"/>
              <a:gd name="connsiteY0" fmla="*/ 242199 h 704985"/>
              <a:gd name="connsiteX1" fmla="*/ 245874 w 4212432"/>
              <a:gd name="connsiteY1" fmla="*/ 242199 h 704985"/>
              <a:gd name="connsiteX2" fmla="*/ 4211962 w 4212432"/>
              <a:gd name="connsiteY2" fmla="*/ 242199 h 704985"/>
              <a:gd name="connsiteX3" fmla="*/ 4212432 w 4212432"/>
              <a:gd name="connsiteY3" fmla="*/ 548689 h 704985"/>
              <a:gd name="connsiteX4" fmla="*/ 3976992 w 4212432"/>
              <a:gd name="connsiteY4" fmla="*/ 700956 h 704985"/>
              <a:gd name="connsiteX5" fmla="*/ 0 w 4212432"/>
              <a:gd name="connsiteY5" fmla="*/ 700955 h 704985"/>
              <a:gd name="connsiteX6" fmla="*/ 0 w 4212432"/>
              <a:gd name="connsiteY6" fmla="*/ 471578 h 704985"/>
              <a:gd name="connsiteX7" fmla="*/ 0 w 4212432"/>
              <a:gd name="connsiteY7" fmla="*/ 242199 h 704985"/>
              <a:gd name="connsiteX0" fmla="*/ 0 w 4212432"/>
              <a:gd name="connsiteY0" fmla="*/ 242199 h 703933"/>
              <a:gd name="connsiteX1" fmla="*/ 245874 w 4212432"/>
              <a:gd name="connsiteY1" fmla="*/ 242199 h 703933"/>
              <a:gd name="connsiteX2" fmla="*/ 4211962 w 4212432"/>
              <a:gd name="connsiteY2" fmla="*/ 242199 h 703933"/>
              <a:gd name="connsiteX3" fmla="*/ 4212432 w 4212432"/>
              <a:gd name="connsiteY3" fmla="*/ 548689 h 703933"/>
              <a:gd name="connsiteX4" fmla="*/ 3976992 w 4212432"/>
              <a:gd name="connsiteY4" fmla="*/ 700956 h 703933"/>
              <a:gd name="connsiteX5" fmla="*/ 0 w 4212432"/>
              <a:gd name="connsiteY5" fmla="*/ 700955 h 703933"/>
              <a:gd name="connsiteX6" fmla="*/ 0 w 4212432"/>
              <a:gd name="connsiteY6" fmla="*/ 471578 h 703933"/>
              <a:gd name="connsiteX7" fmla="*/ 0 w 4212432"/>
              <a:gd name="connsiteY7" fmla="*/ 242199 h 703933"/>
              <a:gd name="connsiteX0" fmla="*/ 0 w 4212432"/>
              <a:gd name="connsiteY0" fmla="*/ 242199 h 701374"/>
              <a:gd name="connsiteX1" fmla="*/ 245874 w 4212432"/>
              <a:gd name="connsiteY1" fmla="*/ 242199 h 701374"/>
              <a:gd name="connsiteX2" fmla="*/ 4211962 w 4212432"/>
              <a:gd name="connsiteY2" fmla="*/ 242199 h 701374"/>
              <a:gd name="connsiteX3" fmla="*/ 4212432 w 4212432"/>
              <a:gd name="connsiteY3" fmla="*/ 548689 h 701374"/>
              <a:gd name="connsiteX4" fmla="*/ 3976992 w 4212432"/>
              <a:gd name="connsiteY4" fmla="*/ 700956 h 701374"/>
              <a:gd name="connsiteX5" fmla="*/ 0 w 4212432"/>
              <a:gd name="connsiteY5" fmla="*/ 700955 h 701374"/>
              <a:gd name="connsiteX6" fmla="*/ 0 w 4212432"/>
              <a:gd name="connsiteY6" fmla="*/ 471578 h 701374"/>
              <a:gd name="connsiteX7" fmla="*/ 0 w 4212432"/>
              <a:gd name="connsiteY7" fmla="*/ 242199 h 701374"/>
              <a:gd name="connsiteX0" fmla="*/ 0 w 4214819"/>
              <a:gd name="connsiteY0" fmla="*/ 231179 h 693429"/>
              <a:gd name="connsiteX1" fmla="*/ 245874 w 4214819"/>
              <a:gd name="connsiteY1" fmla="*/ 231179 h 693429"/>
              <a:gd name="connsiteX2" fmla="*/ 4211962 w 4214819"/>
              <a:gd name="connsiteY2" fmla="*/ 231179 h 693429"/>
              <a:gd name="connsiteX3" fmla="*/ 4214819 w 4214819"/>
              <a:gd name="connsiteY3" fmla="*/ 554338 h 693429"/>
              <a:gd name="connsiteX4" fmla="*/ 3976992 w 4214819"/>
              <a:gd name="connsiteY4" fmla="*/ 689936 h 693429"/>
              <a:gd name="connsiteX5" fmla="*/ 0 w 4214819"/>
              <a:gd name="connsiteY5" fmla="*/ 689935 h 693429"/>
              <a:gd name="connsiteX6" fmla="*/ 0 w 4214819"/>
              <a:gd name="connsiteY6" fmla="*/ 460558 h 693429"/>
              <a:gd name="connsiteX7" fmla="*/ 0 w 4214819"/>
              <a:gd name="connsiteY7" fmla="*/ 231179 h 693429"/>
              <a:gd name="connsiteX0" fmla="*/ 0 w 4214819"/>
              <a:gd name="connsiteY0" fmla="*/ 231179 h 690020"/>
              <a:gd name="connsiteX1" fmla="*/ 245874 w 4214819"/>
              <a:gd name="connsiteY1" fmla="*/ 231179 h 690020"/>
              <a:gd name="connsiteX2" fmla="*/ 4211962 w 4214819"/>
              <a:gd name="connsiteY2" fmla="*/ 231179 h 690020"/>
              <a:gd name="connsiteX3" fmla="*/ 4214819 w 4214819"/>
              <a:gd name="connsiteY3" fmla="*/ 554338 h 690020"/>
              <a:gd name="connsiteX4" fmla="*/ 3976992 w 4214819"/>
              <a:gd name="connsiteY4" fmla="*/ 689936 h 690020"/>
              <a:gd name="connsiteX5" fmla="*/ 0 w 4214819"/>
              <a:gd name="connsiteY5" fmla="*/ 689935 h 690020"/>
              <a:gd name="connsiteX6" fmla="*/ 0 w 4214819"/>
              <a:gd name="connsiteY6" fmla="*/ 460558 h 690020"/>
              <a:gd name="connsiteX7" fmla="*/ 0 w 4214819"/>
              <a:gd name="connsiteY7" fmla="*/ 231179 h 690020"/>
              <a:gd name="connsiteX0" fmla="*/ 0 w 4215172"/>
              <a:gd name="connsiteY0" fmla="*/ 78388 h 537229"/>
              <a:gd name="connsiteX1" fmla="*/ 245874 w 4215172"/>
              <a:gd name="connsiteY1" fmla="*/ 78388 h 537229"/>
              <a:gd name="connsiteX2" fmla="*/ 4211962 w 4215172"/>
              <a:gd name="connsiteY2" fmla="*/ 78388 h 537229"/>
              <a:gd name="connsiteX3" fmla="*/ 4214819 w 4215172"/>
              <a:gd name="connsiteY3" fmla="*/ 401547 h 537229"/>
              <a:gd name="connsiteX4" fmla="*/ 3976992 w 4215172"/>
              <a:gd name="connsiteY4" fmla="*/ 537145 h 537229"/>
              <a:gd name="connsiteX5" fmla="*/ 0 w 4215172"/>
              <a:gd name="connsiteY5" fmla="*/ 537144 h 537229"/>
              <a:gd name="connsiteX6" fmla="*/ 0 w 4215172"/>
              <a:gd name="connsiteY6" fmla="*/ 307767 h 537229"/>
              <a:gd name="connsiteX7" fmla="*/ 0 w 4215172"/>
              <a:gd name="connsiteY7" fmla="*/ 78388 h 537229"/>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76992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4819"/>
              <a:gd name="connsiteY0" fmla="*/ 0 h 458841"/>
              <a:gd name="connsiteX1" fmla="*/ 245874 w 4214819"/>
              <a:gd name="connsiteY1" fmla="*/ 0 h 458841"/>
              <a:gd name="connsiteX2" fmla="*/ 4211962 w 4214819"/>
              <a:gd name="connsiteY2" fmla="*/ 0 h 458841"/>
              <a:gd name="connsiteX3" fmla="*/ 4214819 w 4214819"/>
              <a:gd name="connsiteY3" fmla="*/ 323159 h 458841"/>
              <a:gd name="connsiteX4" fmla="*/ 3967441 w 4214819"/>
              <a:gd name="connsiteY4" fmla="*/ 458757 h 458841"/>
              <a:gd name="connsiteX5" fmla="*/ 0 w 4214819"/>
              <a:gd name="connsiteY5" fmla="*/ 458756 h 458841"/>
              <a:gd name="connsiteX6" fmla="*/ 0 w 4214819"/>
              <a:gd name="connsiteY6" fmla="*/ 229379 h 458841"/>
              <a:gd name="connsiteX7" fmla="*/ 0 w 4214819"/>
              <a:gd name="connsiteY7" fmla="*/ 0 h 458841"/>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 name="connsiteX0" fmla="*/ 0 w 4212432"/>
              <a:gd name="connsiteY0" fmla="*/ 0 h 458757"/>
              <a:gd name="connsiteX1" fmla="*/ 245874 w 4212432"/>
              <a:gd name="connsiteY1" fmla="*/ 0 h 458757"/>
              <a:gd name="connsiteX2" fmla="*/ 4211962 w 4212432"/>
              <a:gd name="connsiteY2" fmla="*/ 0 h 458757"/>
              <a:gd name="connsiteX3" fmla="*/ 4212432 w 4212432"/>
              <a:gd name="connsiteY3" fmla="*/ 308872 h 458757"/>
              <a:gd name="connsiteX4" fmla="*/ 3967441 w 4212432"/>
              <a:gd name="connsiteY4" fmla="*/ 458757 h 458757"/>
              <a:gd name="connsiteX5" fmla="*/ 0 w 4212432"/>
              <a:gd name="connsiteY5" fmla="*/ 458756 h 458757"/>
              <a:gd name="connsiteX6" fmla="*/ 0 w 4212432"/>
              <a:gd name="connsiteY6" fmla="*/ 229379 h 458757"/>
              <a:gd name="connsiteX7" fmla="*/ 0 w 4212432"/>
              <a:gd name="connsiteY7" fmla="*/ 0 h 45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2432" h="458757">
                <a:moveTo>
                  <a:pt x="0" y="0"/>
                </a:moveTo>
                <a:lnTo>
                  <a:pt x="245874" y="0"/>
                </a:lnTo>
                <a:lnTo>
                  <a:pt x="4211962" y="0"/>
                </a:lnTo>
                <a:cubicBezTo>
                  <a:pt x="4212914" y="108513"/>
                  <a:pt x="4209095" y="335"/>
                  <a:pt x="4212432" y="308872"/>
                </a:cubicBezTo>
                <a:cubicBezTo>
                  <a:pt x="4212481" y="465992"/>
                  <a:pt x="4074394" y="456418"/>
                  <a:pt x="3967441" y="458757"/>
                </a:cubicBezTo>
                <a:lnTo>
                  <a:pt x="0" y="458756"/>
                </a:lnTo>
                <a:lnTo>
                  <a:pt x="0" y="229379"/>
                </a:lnTo>
                <a:lnTo>
                  <a:pt x="0" y="0"/>
                </a:lnTo>
                <a:close/>
              </a:path>
            </a:pathLst>
          </a:custGeom>
          <a:solidFill>
            <a:schemeClr val="accent2">
              <a:alpha val="90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88000" tIns="90000" rIns="90000" bIns="108000" numCol="1" spcCol="0" rtlCol="0" fromWordArt="0" anchor="t" anchorCtr="0" forceAA="0" compatLnSpc="1">
            <a:prstTxWarp prst="textNoShape">
              <a:avLst/>
            </a:prstTxWarp>
            <a:noAutofit/>
          </a:bodyPr>
          <a:lstStyle>
            <a:lvl1pPr marL="0" indent="0" algn="l" defTabSz="609302" rtl="0" eaLnBrk="1" latinLnBrk="0" hangingPunct="1">
              <a:lnSpc>
                <a:spcPct val="100000"/>
              </a:lnSpc>
              <a:spcBef>
                <a:spcPct val="0"/>
              </a:spcBef>
              <a:buNone/>
              <a:defRPr lang="nl-NL" sz="2507" b="0" i="0" kern="1200" dirty="0">
                <a:solidFill>
                  <a:schemeClr val="bg1"/>
                </a:solidFill>
                <a:latin typeface="Myriad for Rabobank It" panose="020B0503030403090204" pitchFamily="34" charset="0"/>
                <a:ea typeface="+mn-ea"/>
                <a:cs typeface="+mn-cs"/>
              </a:defRPr>
            </a:lvl1pPr>
            <a:lvl2pPr marL="609302" indent="0" algn="ctr">
              <a:buNone/>
              <a:defRPr>
                <a:solidFill>
                  <a:schemeClr val="tx1">
                    <a:tint val="75000"/>
                  </a:schemeClr>
                </a:solidFill>
              </a:defRPr>
            </a:lvl2pPr>
            <a:lvl3pPr marL="1218604" indent="0" algn="ctr">
              <a:buNone/>
              <a:defRPr>
                <a:solidFill>
                  <a:schemeClr val="tx1">
                    <a:tint val="75000"/>
                  </a:schemeClr>
                </a:solidFill>
              </a:defRPr>
            </a:lvl3pPr>
            <a:lvl4pPr marL="1827906" indent="0" algn="ctr">
              <a:buNone/>
              <a:defRPr>
                <a:solidFill>
                  <a:schemeClr val="tx1">
                    <a:tint val="75000"/>
                  </a:schemeClr>
                </a:solidFill>
              </a:defRPr>
            </a:lvl4pPr>
            <a:lvl5pPr marL="2437207" indent="0" algn="ctr">
              <a:buNone/>
              <a:defRPr>
                <a:solidFill>
                  <a:schemeClr val="tx1">
                    <a:tint val="75000"/>
                  </a:schemeClr>
                </a:solidFill>
              </a:defRPr>
            </a:lvl5pPr>
            <a:lvl6pPr marL="3046511" indent="0" algn="ctr">
              <a:buNone/>
              <a:defRPr>
                <a:solidFill>
                  <a:schemeClr val="tx1">
                    <a:tint val="75000"/>
                  </a:schemeClr>
                </a:solidFill>
              </a:defRPr>
            </a:lvl6pPr>
            <a:lvl7pPr marL="3655814" indent="0" algn="ctr">
              <a:buNone/>
              <a:defRPr>
                <a:solidFill>
                  <a:schemeClr val="tx1">
                    <a:tint val="75000"/>
                  </a:schemeClr>
                </a:solidFill>
              </a:defRPr>
            </a:lvl7pPr>
            <a:lvl8pPr marL="4265113" indent="0" algn="ctr">
              <a:buNone/>
              <a:defRPr>
                <a:solidFill>
                  <a:schemeClr val="tx1">
                    <a:tint val="75000"/>
                  </a:schemeClr>
                </a:solidFill>
              </a:defRPr>
            </a:lvl8pPr>
            <a:lvl9pPr marL="4874417" indent="0" algn="ctr">
              <a:buNone/>
              <a:defRPr>
                <a:solidFill>
                  <a:schemeClr val="tx1">
                    <a:tint val="75000"/>
                  </a:schemeClr>
                </a:solidFill>
              </a:defRPr>
            </a:lvl9pPr>
          </a:lstStyle>
          <a:p>
            <a:endParaRPr lang="nl-NL"/>
          </a:p>
        </p:txBody>
      </p:sp>
      <p:sp>
        <p:nvSpPr>
          <p:cNvPr id="12" name="Titel 14">
            <a:extLst>
              <a:ext uri="{FF2B5EF4-FFF2-40B4-BE49-F238E27FC236}">
                <a16:creationId xmlns:a16="http://schemas.microsoft.com/office/drawing/2014/main" id="{DFFEC9F0-E6BE-40A9-883F-8B5288F144FA}"/>
              </a:ext>
            </a:extLst>
          </p:cNvPr>
          <p:cNvSpPr>
            <a:spLocks noGrp="1"/>
          </p:cNvSpPr>
          <p:nvPr>
            <p:ph type="title"/>
          </p:nvPr>
        </p:nvSpPr>
        <p:spPr>
          <a:xfrm>
            <a:off x="0" y="360000"/>
            <a:ext cx="5601600" cy="1344000"/>
          </a:xfrm>
          <a:prstGeom prst="round1Rect">
            <a:avLst>
              <a:gd name="adj" fmla="val 12786"/>
            </a:avLst>
          </a:prstGeom>
          <a:solidFill>
            <a:schemeClr val="accent1">
              <a:alpha val="90000"/>
            </a:schemeClr>
          </a:solidFill>
          <a:ln w="19050" cmpd="sng">
            <a:noFill/>
          </a:ln>
        </p:spPr>
        <p:txBody>
          <a:bodyPr wrap="square" lIns="288000" tIns="108000" rIns="108000" bIns="72000" anchor="t" anchorCtr="0">
            <a:noAutofit/>
          </a:bodyPr>
          <a:lstStyle>
            <a:lvl1pPr>
              <a:lnSpc>
                <a:spcPts val="4000"/>
              </a:lnSpc>
              <a:defRPr sz="3733" b="0" i="0">
                <a:solidFill>
                  <a:srgbClr val="FFFFFF"/>
                </a:solidFill>
                <a:latin typeface="Myriad for Rabobank Bd It" panose="020B0703030403090204" pitchFamily="34" charset="0"/>
              </a:defRPr>
            </a:lvl1pPr>
          </a:lstStyle>
          <a:p>
            <a:endParaRPr lang="nl-NL" noProof="0"/>
          </a:p>
        </p:txBody>
      </p:sp>
    </p:spTree>
    <p:extLst>
      <p:ext uri="{BB962C8B-B14F-4D97-AF65-F5344CB8AC3E}">
        <p14:creationId xmlns:p14="http://schemas.microsoft.com/office/powerpoint/2010/main" val="697470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r>
              <a:rPr lang="en-GB" noProof="0"/>
              <a:t>Click to edit Master subtitle style</a:t>
            </a: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GB"/>
              <a:t>Click to edit Master text styles</a:t>
            </a:r>
          </a:p>
        </p:txBody>
      </p:sp>
      <p:sp>
        <p:nvSpPr>
          <p:cNvPr id="14" name="Graphic 31">
            <a:extLst>
              <a:ext uri="{FF2B5EF4-FFF2-40B4-BE49-F238E27FC236}">
                <a16:creationId xmlns:a16="http://schemas.microsoft.com/office/drawing/2014/main" id="{5C9BFC90-101B-4019-A0EB-58591AF39E44}"/>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GB"/>
              <a:t>Click to edit Master title style</a:t>
            </a:r>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r>
              <a:rPr lang="en-GB" noProof="0"/>
              <a:t>Click to edit Master subtitle style</a:t>
            </a: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Graphic 31">
            <a:extLst>
              <a:ext uri="{FF2B5EF4-FFF2-40B4-BE49-F238E27FC236}">
                <a16:creationId xmlns:a16="http://schemas.microsoft.com/office/drawing/2014/main" id="{266B5BA1-BDB8-48E4-A4DB-43D66F6F0C8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712" r:id="rId37"/>
    <p:sldLayoutId id="2147483697" r:id="rId38"/>
    <p:sldLayoutId id="2147483698" r:id="rId39"/>
    <p:sldLayoutId id="2147483696" r:id="rId40"/>
    <p:sldLayoutId id="2147483695" r:id="rId41"/>
    <p:sldLayoutId id="2147483708" r:id="rId42"/>
    <p:sldLayoutId id="2147483709" r:id="rId43"/>
    <p:sldLayoutId id="2147483716"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ple blue virus organisms">
            <a:extLst>
              <a:ext uri="{FF2B5EF4-FFF2-40B4-BE49-F238E27FC236}">
                <a16:creationId xmlns:a16="http://schemas.microsoft.com/office/drawing/2014/main" id="{AE95D994-DD8F-BEA3-20A4-0A0D6414E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8" name="Subtitle 7">
            <a:extLst>
              <a:ext uri="{FF2B5EF4-FFF2-40B4-BE49-F238E27FC236}">
                <a16:creationId xmlns:a16="http://schemas.microsoft.com/office/drawing/2014/main" id="{F6464A43-5B80-4854-9FC3-E00F515DC04B}"/>
              </a:ext>
            </a:extLst>
          </p:cNvPr>
          <p:cNvSpPr>
            <a:spLocks noGrp="1"/>
          </p:cNvSpPr>
          <p:nvPr>
            <p:ph type="subTitle" idx="1"/>
          </p:nvPr>
        </p:nvSpPr>
        <p:spPr>
          <a:xfrm>
            <a:off x="2" y="5485064"/>
            <a:ext cx="6095931" cy="826836"/>
          </a:xfrm>
          <a:solidFill>
            <a:schemeClr val="accent3">
              <a:alpha val="90000"/>
            </a:schemeClr>
          </a:solidFill>
        </p:spPr>
        <p:txBody>
          <a:bodyPr/>
          <a:lstStyle/>
          <a:p>
            <a:r>
              <a:rPr lang="en-GB" sz="2000" i="1" dirty="0">
                <a:latin typeface="Myriad Pro" panose="020B0503030403020204" pitchFamily="34" charset="0"/>
              </a:rPr>
              <a:t>By Helena </a:t>
            </a:r>
            <a:r>
              <a:rPr lang="en-GB" sz="2000" i="1" dirty="0" err="1">
                <a:latin typeface="Myriad Pro" panose="020B0503030403020204" pitchFamily="34" charset="0"/>
              </a:rPr>
              <a:t>Fedorenko</a:t>
            </a:r>
            <a:r>
              <a:rPr lang="en-GB" sz="2000" i="1" dirty="0">
                <a:latin typeface="Myriad Pro" panose="020B0503030403020204" pitchFamily="34" charset="0"/>
              </a:rPr>
              <a:t>, Xing Ying Chen, Kevin Guillemette and Brecht Nys</a:t>
            </a:r>
          </a:p>
        </p:txBody>
      </p:sp>
      <p:sp>
        <p:nvSpPr>
          <p:cNvPr id="6" name="Title 5">
            <a:extLst>
              <a:ext uri="{FF2B5EF4-FFF2-40B4-BE49-F238E27FC236}">
                <a16:creationId xmlns:a16="http://schemas.microsoft.com/office/drawing/2014/main" id="{7A7ABC60-E318-4903-BC01-B1CAACC679D3}"/>
              </a:ext>
            </a:extLst>
          </p:cNvPr>
          <p:cNvSpPr>
            <a:spLocks noGrp="1"/>
          </p:cNvSpPr>
          <p:nvPr>
            <p:ph type="title"/>
          </p:nvPr>
        </p:nvSpPr>
        <p:spPr>
          <a:xfrm>
            <a:off x="0" y="4089400"/>
            <a:ext cx="9004300" cy="1399200"/>
          </a:xfrm>
          <a:solidFill>
            <a:schemeClr val="accent2">
              <a:alpha val="90000"/>
            </a:schemeClr>
          </a:solidFill>
        </p:spPr>
        <p:txBody>
          <a:bodyPr anchor="ctr"/>
          <a:lstStyle/>
          <a:p>
            <a:r>
              <a:rPr lang="en-GB" dirty="0">
                <a:latin typeface="Myriad Pro" panose="020B0503030403020204" charset="0"/>
              </a:rPr>
              <a:t>The influence of various factors on the spread of COVID-19</a:t>
            </a:r>
            <a:endParaRPr lang="en-IE" dirty="0">
              <a:latin typeface="Myriad Pro" panose="020B0503030403020204" charset="0"/>
            </a:endParaRPr>
          </a:p>
        </p:txBody>
      </p:sp>
      <p:sp>
        <p:nvSpPr>
          <p:cNvPr id="4" name="TextBox 3">
            <a:extLst>
              <a:ext uri="{FF2B5EF4-FFF2-40B4-BE49-F238E27FC236}">
                <a16:creationId xmlns:a16="http://schemas.microsoft.com/office/drawing/2014/main" id="{5F41FF4A-5DCF-F045-BA60-78329864B1B5}"/>
              </a:ext>
            </a:extLst>
          </p:cNvPr>
          <p:cNvSpPr txBox="1"/>
          <p:nvPr/>
        </p:nvSpPr>
        <p:spPr>
          <a:xfrm>
            <a:off x="9811625" y="5689600"/>
            <a:ext cx="65" cy="369332"/>
          </a:xfrm>
          <a:prstGeom prst="rect">
            <a:avLst/>
          </a:prstGeom>
          <a:noFill/>
          <a:ln w="12700">
            <a:noFill/>
          </a:ln>
        </p:spPr>
        <p:txBody>
          <a:bodyPr wrap="none" lIns="0" rIns="0" rtlCol="0" anchor="t" anchorCtr="0">
            <a:spAutoFit/>
          </a:bodyPr>
          <a:lstStyle/>
          <a:p>
            <a:pPr algn="ctr"/>
            <a:endParaRPr lang="en-US">
              <a:solidFill>
                <a:srgbClr val="5E6A71"/>
              </a:solidFill>
            </a:endParaRPr>
          </a:p>
        </p:txBody>
      </p:sp>
    </p:spTree>
    <p:custDataLst>
      <p:tags r:id="rId1"/>
    </p:custDataLst>
    <p:extLst>
      <p:ext uri="{BB962C8B-B14F-4D97-AF65-F5344CB8AC3E}">
        <p14:creationId xmlns:p14="http://schemas.microsoft.com/office/powerpoint/2010/main" val="177739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The factors that we have considered…</a:t>
            </a:r>
          </a:p>
        </p:txBody>
      </p:sp>
      <p:sp>
        <p:nvSpPr>
          <p:cNvPr id="3" name="Rectangle 2">
            <a:extLst>
              <a:ext uri="{FF2B5EF4-FFF2-40B4-BE49-F238E27FC236}">
                <a16:creationId xmlns:a16="http://schemas.microsoft.com/office/drawing/2014/main" id="{907196DC-5EE3-6096-0D3D-0036808A5DE5}"/>
              </a:ext>
            </a:extLst>
          </p:cNvPr>
          <p:cNvSpPr/>
          <p:nvPr/>
        </p:nvSpPr>
        <p:spPr>
          <a:xfrm>
            <a:off x="7036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A9D07E0-A5C6-86C9-3B2A-69EA97E6B596}"/>
              </a:ext>
            </a:extLst>
          </p:cNvPr>
          <p:cNvSpPr/>
          <p:nvPr/>
        </p:nvSpPr>
        <p:spPr>
          <a:xfrm>
            <a:off x="34087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B86108A-7AF6-C128-3538-E3129D1F76F6}"/>
              </a:ext>
            </a:extLst>
          </p:cNvPr>
          <p:cNvSpPr/>
          <p:nvPr/>
        </p:nvSpPr>
        <p:spPr>
          <a:xfrm>
            <a:off x="61138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259A82-2B28-B7A5-116E-6429B8DC1E00}"/>
              </a:ext>
            </a:extLst>
          </p:cNvPr>
          <p:cNvSpPr/>
          <p:nvPr/>
        </p:nvSpPr>
        <p:spPr>
          <a:xfrm>
            <a:off x="8818975" y="1828800"/>
            <a:ext cx="2529650" cy="3759200"/>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8A78A18-825E-C595-B308-29F28B0C2017}"/>
              </a:ext>
            </a:extLst>
          </p:cNvPr>
          <p:cNvSpPr txBox="1"/>
          <p:nvPr/>
        </p:nvSpPr>
        <p:spPr>
          <a:xfrm>
            <a:off x="703674"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703673" y="4207646"/>
            <a:ext cx="2529649" cy="1169551"/>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1704722" y="1959828"/>
            <a:ext cx="527556" cy="1143876"/>
          </a:xfrm>
          <a:prstGeom prst="rect">
            <a:avLst/>
          </a:prstGeom>
        </p:spPr>
      </p:pic>
      <p:sp>
        <p:nvSpPr>
          <p:cNvPr id="14" name="TextBox 13">
            <a:extLst>
              <a:ext uri="{FF2B5EF4-FFF2-40B4-BE49-F238E27FC236}">
                <a16:creationId xmlns:a16="http://schemas.microsoft.com/office/drawing/2014/main" id="{DCB9BDD5-A700-4E32-2871-F20697599D28}"/>
              </a:ext>
            </a:extLst>
          </p:cNvPr>
          <p:cNvSpPr txBox="1"/>
          <p:nvPr/>
        </p:nvSpPr>
        <p:spPr>
          <a:xfrm>
            <a:off x="3408768" y="3270354"/>
            <a:ext cx="2534831" cy="830997"/>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Government Response</a:t>
            </a:r>
          </a:p>
        </p:txBody>
      </p:sp>
      <p:sp>
        <p:nvSpPr>
          <p:cNvPr id="15" name="TextBox 14">
            <a:extLst>
              <a:ext uri="{FF2B5EF4-FFF2-40B4-BE49-F238E27FC236}">
                <a16:creationId xmlns:a16="http://schemas.microsoft.com/office/drawing/2014/main" id="{13B68796-0446-361E-2749-848866C53D7E}"/>
              </a:ext>
            </a:extLst>
          </p:cNvPr>
          <p:cNvSpPr txBox="1"/>
          <p:nvPr/>
        </p:nvSpPr>
        <p:spPr>
          <a:xfrm>
            <a:off x="6113870" y="3270354"/>
            <a:ext cx="2529655"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Vaccination Rate</a:t>
            </a:r>
          </a:p>
        </p:txBody>
      </p:sp>
      <p:sp>
        <p:nvSpPr>
          <p:cNvPr id="16" name="TextBox 15">
            <a:extLst>
              <a:ext uri="{FF2B5EF4-FFF2-40B4-BE49-F238E27FC236}">
                <a16:creationId xmlns:a16="http://schemas.microsoft.com/office/drawing/2014/main" id="{6636AB43-34F2-5A6F-CCC1-352568226909}"/>
              </a:ext>
            </a:extLst>
          </p:cNvPr>
          <p:cNvSpPr txBox="1"/>
          <p:nvPr/>
        </p:nvSpPr>
        <p:spPr>
          <a:xfrm>
            <a:off x="8818976" y="3270354"/>
            <a:ext cx="2529649" cy="461665"/>
          </a:xfrm>
          <a:prstGeom prst="rect">
            <a:avLst/>
          </a:prstGeom>
          <a:noFill/>
        </p:spPr>
        <p:txBody>
          <a:bodyPr wrap="square" rtlCol="0">
            <a:spAutoFit/>
          </a:bodyPr>
          <a:lstStyle/>
          <a:p>
            <a:pPr algn="ctr"/>
            <a:r>
              <a:rPr lang="en-GB" sz="2400" dirty="0">
                <a:solidFill>
                  <a:schemeClr val="accent1"/>
                </a:solidFill>
                <a:latin typeface="Myriad Pro" panose="020B0503030403020204" charset="0"/>
              </a:rPr>
              <a:t>Air Quality</a:t>
            </a:r>
          </a:p>
        </p:txBody>
      </p:sp>
      <p:sp>
        <p:nvSpPr>
          <p:cNvPr id="17" name="TextBox 16">
            <a:extLst>
              <a:ext uri="{FF2B5EF4-FFF2-40B4-BE49-F238E27FC236}">
                <a16:creationId xmlns:a16="http://schemas.microsoft.com/office/drawing/2014/main" id="{76FB6254-5555-D084-7C16-D7ED2802050A}"/>
              </a:ext>
            </a:extLst>
          </p:cNvPr>
          <p:cNvSpPr txBox="1"/>
          <p:nvPr/>
        </p:nvSpPr>
        <p:spPr>
          <a:xfrm>
            <a:off x="3403600" y="4207646"/>
            <a:ext cx="2534825" cy="1384995"/>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sp>
        <p:nvSpPr>
          <p:cNvPr id="18" name="TextBox 17">
            <a:extLst>
              <a:ext uri="{FF2B5EF4-FFF2-40B4-BE49-F238E27FC236}">
                <a16:creationId xmlns:a16="http://schemas.microsoft.com/office/drawing/2014/main" id="{CE08E418-6377-B2AF-7447-B8BCFA277450}"/>
              </a:ext>
            </a:extLst>
          </p:cNvPr>
          <p:cNvSpPr txBox="1"/>
          <p:nvPr/>
        </p:nvSpPr>
        <p:spPr>
          <a:xfrm>
            <a:off x="61190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sp>
        <p:nvSpPr>
          <p:cNvPr id="19" name="TextBox 18">
            <a:extLst>
              <a:ext uri="{FF2B5EF4-FFF2-40B4-BE49-F238E27FC236}">
                <a16:creationId xmlns:a16="http://schemas.microsoft.com/office/drawing/2014/main" id="{4A5C37BD-0855-3F66-8F29-24140BB80B28}"/>
              </a:ext>
            </a:extLst>
          </p:cNvPr>
          <p:cNvSpPr txBox="1"/>
          <p:nvPr/>
        </p:nvSpPr>
        <p:spPr>
          <a:xfrm>
            <a:off x="8824143" y="4207646"/>
            <a:ext cx="2524482" cy="738664"/>
          </a:xfrm>
          <a:prstGeom prst="rect">
            <a:avLst/>
          </a:prstGeom>
          <a:noFill/>
        </p:spPr>
        <p:txBody>
          <a:bodyPr wrap="square" rtlCol="0">
            <a:spAutoFit/>
          </a:bodyPr>
          <a:lstStyle/>
          <a:p>
            <a:pPr algn="ctr"/>
            <a:r>
              <a:rPr lang="en-GB" sz="14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20" name="Picture 19">
            <a:extLst>
              <a:ext uri="{FF2B5EF4-FFF2-40B4-BE49-F238E27FC236}">
                <a16:creationId xmlns:a16="http://schemas.microsoft.com/office/drawing/2014/main" id="{214981DB-E871-049C-E78A-18094843428C}"/>
              </a:ext>
            </a:extLst>
          </p:cNvPr>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a:stretch/>
        </p:blipFill>
        <p:spPr>
          <a:xfrm>
            <a:off x="6995648" y="2110528"/>
            <a:ext cx="766104" cy="842477"/>
          </a:xfrm>
          <a:prstGeom prst="rect">
            <a:avLst/>
          </a:prstGeom>
        </p:spPr>
      </p:pic>
      <p:pic>
        <p:nvPicPr>
          <p:cNvPr id="21" name="Picture 20">
            <a:extLst>
              <a:ext uri="{FF2B5EF4-FFF2-40B4-BE49-F238E27FC236}">
                <a16:creationId xmlns:a16="http://schemas.microsoft.com/office/drawing/2014/main" id="{A91BB158-B157-4A2E-4E1A-8F9EDC314196}"/>
              </a:ext>
            </a:extLst>
          </p:cNvPr>
          <p:cNvPicPr>
            <a:picLocks noChangeAspect="1"/>
          </p:cNvPicPr>
          <p:nvPr>
            <p:custDataLst>
              <p:tags r:id="rId3"/>
            </p:custDataLst>
          </p:nvPr>
        </p:nvPicPr>
        <p:blipFill rotWithShape="1">
          <a:blip r:embed="rId7">
            <a:extLst>
              <a:ext uri="{28A0092B-C50C-407E-A947-70E740481C1C}">
                <a14:useLocalDpi xmlns:a14="http://schemas.microsoft.com/office/drawing/2010/main" val="0"/>
              </a:ext>
            </a:extLst>
          </a:blip>
          <a:srcRect/>
          <a:stretch/>
        </p:blipFill>
        <p:spPr>
          <a:xfrm>
            <a:off x="9700332" y="2110528"/>
            <a:ext cx="766937" cy="842477"/>
          </a:xfrm>
          <a:prstGeom prst="rect">
            <a:avLst/>
          </a:prstGeom>
        </p:spPr>
      </p:pic>
      <p:pic>
        <p:nvPicPr>
          <p:cNvPr id="24" name="Picture 23">
            <a:extLst>
              <a:ext uri="{FF2B5EF4-FFF2-40B4-BE49-F238E27FC236}">
                <a16:creationId xmlns:a16="http://schemas.microsoft.com/office/drawing/2014/main" id="{97CFDB34-EFE0-9925-FA6A-D553E5A0816B}"/>
              </a:ext>
            </a:extLst>
          </p:cNvPr>
          <p:cNvPicPr>
            <a:picLocks noChangeAspect="1"/>
          </p:cNvPicPr>
          <p:nvPr/>
        </p:nvPicPr>
        <p:blipFill>
          <a:blip r:embed="rId8"/>
          <a:stretch>
            <a:fillRect/>
          </a:stretch>
        </p:blipFill>
        <p:spPr>
          <a:xfrm>
            <a:off x="4216188" y="2046087"/>
            <a:ext cx="914825" cy="971359"/>
          </a:xfrm>
          <a:prstGeom prst="rect">
            <a:avLst/>
          </a:prstGeom>
        </p:spPr>
      </p:pic>
    </p:spTree>
    <p:extLst>
      <p:ext uri="{BB962C8B-B14F-4D97-AF65-F5344CB8AC3E}">
        <p14:creationId xmlns:p14="http://schemas.microsoft.com/office/powerpoint/2010/main" val="34839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Climate</a:t>
            </a:r>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100182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Countries with higher average temperatures or higher levels of humidity exhibit increased numbers of COVID-19 cases.</a:t>
            </a:r>
          </a:p>
        </p:txBody>
      </p:sp>
      <p:pic>
        <p:nvPicPr>
          <p:cNvPr id="13" name="Picture 12">
            <a:extLst>
              <a:ext uri="{FF2B5EF4-FFF2-40B4-BE49-F238E27FC236}">
                <a16:creationId xmlns:a16="http://schemas.microsoft.com/office/drawing/2014/main" id="{E42525A9-8A87-0030-B929-1964E1BE0E1B}"/>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627800" y="281020"/>
            <a:ext cx="435996" cy="945352"/>
          </a:xfrm>
          <a:prstGeom prst="rect">
            <a:avLst/>
          </a:prstGeom>
        </p:spPr>
      </p:pic>
    </p:spTree>
    <p:extLst>
      <p:ext uri="{BB962C8B-B14F-4D97-AF65-F5344CB8AC3E}">
        <p14:creationId xmlns:p14="http://schemas.microsoft.com/office/powerpoint/2010/main" val="3028581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Government Response</a:t>
            </a: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584775"/>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Extended periods of school- and workplace closing, and international travel restrictions, have lead to a lower spread of COVID-19 cases.</a:t>
            </a:r>
          </a:p>
        </p:txBody>
      </p:sp>
      <p:pic>
        <p:nvPicPr>
          <p:cNvPr id="4" name="Picture 3">
            <a:extLst>
              <a:ext uri="{FF2B5EF4-FFF2-40B4-BE49-F238E27FC236}">
                <a16:creationId xmlns:a16="http://schemas.microsoft.com/office/drawing/2014/main" id="{CFF355B1-4A95-EED8-2227-5CCA777D442A}"/>
              </a:ext>
            </a:extLst>
          </p:cNvPr>
          <p:cNvPicPr>
            <a:picLocks noChangeAspect="1"/>
          </p:cNvPicPr>
          <p:nvPr/>
        </p:nvPicPr>
        <p:blipFill>
          <a:blip r:embed="rId2"/>
          <a:stretch>
            <a:fillRect/>
          </a:stretch>
        </p:blipFill>
        <p:spPr>
          <a:xfrm>
            <a:off x="10388388" y="420399"/>
            <a:ext cx="914825" cy="971359"/>
          </a:xfrm>
          <a:prstGeom prst="rect">
            <a:avLst/>
          </a:prstGeom>
        </p:spPr>
      </p:pic>
    </p:spTree>
    <p:extLst>
      <p:ext uri="{BB962C8B-B14F-4D97-AF65-F5344CB8AC3E}">
        <p14:creationId xmlns:p14="http://schemas.microsoft.com/office/powerpoint/2010/main" val="1481987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Vaccination Rate</a:t>
            </a: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Higher vaccination rates result in lower reproduction rates and lower death rates.</a:t>
            </a:r>
          </a:p>
        </p:txBody>
      </p:sp>
      <p:pic>
        <p:nvPicPr>
          <p:cNvPr id="4" name="Picture 3">
            <a:extLst>
              <a:ext uri="{FF2B5EF4-FFF2-40B4-BE49-F238E27FC236}">
                <a16:creationId xmlns:a16="http://schemas.microsoft.com/office/drawing/2014/main" id="{BBD01265-22C2-D44C-6CFD-21EC775D8082}"/>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107148" y="484840"/>
            <a:ext cx="766104" cy="842477"/>
          </a:xfrm>
          <a:prstGeom prst="rect">
            <a:avLst/>
          </a:prstGeom>
        </p:spPr>
      </p:pic>
    </p:spTree>
    <p:extLst>
      <p:ext uri="{BB962C8B-B14F-4D97-AF65-F5344CB8AC3E}">
        <p14:creationId xmlns:p14="http://schemas.microsoft.com/office/powerpoint/2010/main" val="801080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Factor: Air Quality</a:t>
            </a:r>
            <a:br>
              <a:rPr lang="en-GB" sz="4400" dirty="0"/>
            </a:br>
            <a:br>
              <a:rPr lang="en-GB" sz="4400" dirty="0"/>
            </a:br>
            <a:br>
              <a:rPr lang="en-GB" sz="4400" dirty="0"/>
            </a:br>
            <a:endParaRPr lang="en-GB" sz="4400" dirty="0"/>
          </a:p>
        </p:txBody>
      </p:sp>
      <p:sp>
        <p:nvSpPr>
          <p:cNvPr id="10" name="TextBox 9">
            <a:extLst>
              <a:ext uri="{FF2B5EF4-FFF2-40B4-BE49-F238E27FC236}">
                <a16:creationId xmlns:a16="http://schemas.microsoft.com/office/drawing/2014/main" id="{69C24F2A-80FB-A4C8-4845-7634C6D7F389}"/>
              </a:ext>
            </a:extLst>
          </p:cNvPr>
          <p:cNvSpPr txBox="1"/>
          <p:nvPr/>
        </p:nvSpPr>
        <p:spPr>
          <a:xfrm>
            <a:off x="609600" y="1226372"/>
            <a:ext cx="9880600" cy="338554"/>
          </a:xfrm>
          <a:prstGeom prst="rect">
            <a:avLst/>
          </a:prstGeom>
          <a:noFill/>
        </p:spPr>
        <p:txBody>
          <a:bodyPr wrap="square" rtlCol="0">
            <a:spAutoFit/>
          </a:bodyPr>
          <a:lstStyle/>
          <a:p>
            <a:r>
              <a:rPr lang="en-GB" sz="1600" dirty="0">
                <a:solidFill>
                  <a:schemeClr val="tx2"/>
                </a:solidFill>
                <a:latin typeface="Arial" panose="020B0604020202020204" pitchFamily="34" charset="0"/>
                <a:cs typeface="Arial" panose="020B0604020202020204" pitchFamily="34" charset="0"/>
              </a:rPr>
              <a:t>Areas with poor air quality have shown higher rates of COVID-19 cases.</a:t>
            </a:r>
          </a:p>
        </p:txBody>
      </p:sp>
      <p:pic>
        <p:nvPicPr>
          <p:cNvPr id="3" name="Picture 2">
            <a:extLst>
              <a:ext uri="{FF2B5EF4-FFF2-40B4-BE49-F238E27FC236}">
                <a16:creationId xmlns:a16="http://schemas.microsoft.com/office/drawing/2014/main" id="{73A3DB8B-0020-5156-CD99-AD79435AA86A}"/>
              </a:ext>
            </a:extLst>
          </p:cNvPr>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a:stretch/>
        </p:blipFill>
        <p:spPr>
          <a:xfrm>
            <a:off x="10106731" y="484840"/>
            <a:ext cx="766937" cy="842477"/>
          </a:xfrm>
          <a:prstGeom prst="rect">
            <a:avLst/>
          </a:prstGeom>
        </p:spPr>
      </p:pic>
    </p:spTree>
    <p:extLst>
      <p:ext uri="{BB962C8B-B14F-4D97-AF65-F5344CB8AC3E}">
        <p14:creationId xmlns:p14="http://schemas.microsoft.com/office/powerpoint/2010/main" val="1984546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MPLAFYSLIDEID" val="637317165193750868"/>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ags/tag5.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6.xml><?xml version="1.0" encoding="utf-8"?>
<p:tagLst xmlns:a="http://schemas.openxmlformats.org/drawingml/2006/main" xmlns:r="http://schemas.openxmlformats.org/officeDocument/2006/relationships" xmlns:p="http://schemas.openxmlformats.org/presentationml/2006/main">
  <p:tag name="CONTAINEDIMAGEPATH" val="C:\Users\nysb\AppData\Local\Temp\Templafy\PowerPointVsto\Assets\readimage.png"/>
</p:tagLst>
</file>

<file path=ppt/tags/tag7.xml><?xml version="1.0" encoding="utf-8"?>
<p:tagLst xmlns:a="http://schemas.openxmlformats.org/drawingml/2006/main" xmlns:r="http://schemas.openxmlformats.org/officeDocument/2006/relationships" xmlns:p="http://schemas.openxmlformats.org/presentationml/2006/main">
  <p:tag name="CONTAINEDIMAGEPATH" val="C:\Users\NysBR3\AppData\Local\Temp\Templafy\PowerPointVsto\Assets\readimage.png"/>
</p:tagLst>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Slidedeck Rabobank 2021" id="{4D3E1522-9B5B-FE47-BC0A-593F1D2F1BD0}" vid="{1082A664-B51A-1C40-B4BA-B66D1C5CEF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9a8d4e9-2c4f-4528-a4a4-07aa8442389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271D4B73A12D042B9DA022E0F890D9E" ma:contentTypeVersion="14" ma:contentTypeDescription="Create a new document." ma:contentTypeScope="" ma:versionID="7319f58e255e1fe66d955269b1f684ab">
  <xsd:schema xmlns:xsd="http://www.w3.org/2001/XMLSchema" xmlns:xs="http://www.w3.org/2001/XMLSchema" xmlns:p="http://schemas.microsoft.com/office/2006/metadata/properties" xmlns:ns2="d9a8d4e9-2c4f-4528-a4a4-07aa84423898" xmlns:ns3="5d933e55-f6d1-43d7-be6d-d69cfab4385e" targetNamespace="http://schemas.microsoft.com/office/2006/metadata/properties" ma:root="true" ma:fieldsID="2126f72483e5749287ef39e8e9ceea03" ns2:_="" ns3:_="">
    <xsd:import namespace="d9a8d4e9-2c4f-4528-a4a4-07aa84423898"/>
    <xsd:import namespace="5d933e55-f6d1-43d7-be6d-d69cfab4385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8d4e9-2c4f-4528-a4a4-07aa84423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33e55-f6d1-43d7-be6d-d69cfab4385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5.xml><?xml version="1.0" encoding="utf-8"?>
<TemplafyFormConfiguration><![CDATA[{"formFields":[],"formDataEntries":[]}]]></TemplafyFormConfiguration>
</file>

<file path=customXml/itemProps1.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2.xml><?xml version="1.0" encoding="utf-8"?>
<ds:datastoreItem xmlns:ds="http://schemas.openxmlformats.org/officeDocument/2006/customXml" ds:itemID="{154DA79A-DB40-4798-A8AC-D02DEC5E0D43}">
  <ds:schemaRefs>
    <ds:schemaRef ds:uri="http://purl.org/dc/terms/"/>
    <ds:schemaRef ds:uri="3c65e5b2-c78a-46eb-9fd9-fd3b8028053f"/>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50142f23-7321-4553-b2a8-62fce60b53b5"/>
    <ds:schemaRef ds:uri="d9a8d4e9-2c4f-4528-a4a4-07aa84423898"/>
  </ds:schemaRefs>
</ds:datastoreItem>
</file>

<file path=customXml/itemProps3.xml><?xml version="1.0" encoding="utf-8"?>
<ds:datastoreItem xmlns:ds="http://schemas.openxmlformats.org/officeDocument/2006/customXml" ds:itemID="{6B03D7B4-95CF-4B6D-B664-0532BE431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8d4e9-2c4f-4528-a4a4-07aa84423898"/>
    <ds:schemaRef ds:uri="5d933e55-f6d1-43d7-be6d-d69cfab43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B96071-12D7-45F2-BE4E-8DF39564C746}">
  <ds:schemaRefs/>
</ds:datastoreItem>
</file>

<file path=customXml/itemProps5.xml><?xml version="1.0" encoding="utf-8"?>
<ds:datastoreItem xmlns:ds="http://schemas.openxmlformats.org/officeDocument/2006/customXml" ds:itemID="{6DF3E12A-6C1E-4E88-8400-118A6A2BB65F}">
  <ds:schemaRefs/>
</ds:datastoreItem>
</file>

<file path=docProps/app.xml><?xml version="1.0" encoding="utf-8"?>
<Properties xmlns="http://schemas.openxmlformats.org/officeDocument/2006/extended-properties" xmlns:vt="http://schemas.openxmlformats.org/officeDocument/2006/docPropsVTypes">
  <Template/>
  <TotalTime>10147</TotalTime>
  <Words>191</Words>
  <Application>Microsoft Office PowerPoint</Application>
  <PresentationFormat>Widescreen</PresentationFormat>
  <Paragraphs>20</Paragraphs>
  <Slides>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Myriad for Rabobank It</vt:lpstr>
      <vt:lpstr>Myriad for Rabobank SBd</vt:lpstr>
      <vt:lpstr>Arial</vt:lpstr>
      <vt:lpstr>Myriad for Rabobank SBd It</vt:lpstr>
      <vt:lpstr>Myriad for Rabobank Bd It</vt:lpstr>
      <vt:lpstr>Myriad Pro</vt:lpstr>
      <vt:lpstr>Myriad for Rabobank Lt</vt:lpstr>
      <vt:lpstr>Myriad for Rabobank</vt:lpstr>
      <vt:lpstr>Rabobank (2021)</vt:lpstr>
      <vt:lpstr>The influence of various factors on the spread of COVID-19</vt:lpstr>
      <vt:lpstr>The factors that we have considered…</vt:lpstr>
      <vt:lpstr>Factor: Climate</vt:lpstr>
      <vt:lpstr>Factor: Government Response </vt:lpstr>
      <vt:lpstr>Factor: Vaccination Rate  </vt:lpstr>
      <vt:lpstr>Factor: Air Quality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Rabobank</dc:title>
  <dc:creator>Brecht Nys</dc:creator>
  <cp:lastModifiedBy>Brecht Nys</cp:lastModifiedBy>
  <cp:revision>332</cp:revision>
  <cp:lastPrinted>2021-12-19T14:36:36Z</cp:lastPrinted>
  <dcterms:created xsi:type="dcterms:W3CDTF">2021-12-16T08:31:56Z</dcterms:created>
  <dcterms:modified xsi:type="dcterms:W3CDTF">2023-04-07T01:04:40Z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0x0101006271D4B73A12D042B9DA022E0F890D9E</vt:lpwstr>
  </property>
  <property fmtid="{D5CDD505-2E9C-101B-9397-08002B2CF9AE}" pid="3" name="MediaServiceImageTags">
    <vt:lpwstr/>
  </property>
</Properties>
</file>